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9" r:id="rId1"/>
  </p:sldMasterIdLst>
  <p:handoutMasterIdLst>
    <p:handoutMasterId r:id="rId18"/>
  </p:handoutMasterIdLst>
  <p:sldIdLst>
    <p:sldId id="256" r:id="rId2"/>
    <p:sldId id="268" r:id="rId3"/>
    <p:sldId id="269" r:id="rId4"/>
    <p:sldId id="258" r:id="rId5"/>
    <p:sldId id="261" r:id="rId6"/>
    <p:sldId id="271" r:id="rId7"/>
    <p:sldId id="278" r:id="rId8"/>
    <p:sldId id="263" r:id="rId9"/>
    <p:sldId id="283" r:id="rId10"/>
    <p:sldId id="264" r:id="rId11"/>
    <p:sldId id="272" r:id="rId12"/>
    <p:sldId id="273" r:id="rId13"/>
    <p:sldId id="274" r:id="rId14"/>
    <p:sldId id="279" r:id="rId15"/>
    <p:sldId id="280" r:id="rId16"/>
    <p:sldId id="275" r:id="rId17"/>
  </p:sldIdLst>
  <p:sldSz cx="9144000" cy="6858000" type="screen4x3"/>
  <p:notesSz cx="9872663" cy="67976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600" autoAdjust="0"/>
    <p:restoredTop sz="94660"/>
  </p:normalViewPr>
  <p:slideViewPr>
    <p:cSldViewPr snapToGrid="0">
      <p:cViewPr varScale="1">
        <p:scale>
          <a:sx n="114" d="100"/>
          <a:sy n="114" d="100"/>
        </p:scale>
        <p:origin x="1356"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DC6A469-9619-4F39-B8E1-3FC985B6373C}" type="doc">
      <dgm:prSet loTypeId="urn:microsoft.com/office/officeart/2005/8/layout/radial5" loCatId="cycle" qsTypeId="urn:microsoft.com/office/officeart/2005/8/quickstyle/simple1" qsCatId="simple" csTypeId="urn:microsoft.com/office/officeart/2005/8/colors/accent1_2" csCatId="accent1" phldr="1"/>
      <dgm:spPr/>
      <dgm:t>
        <a:bodyPr/>
        <a:lstStyle/>
        <a:p>
          <a:endParaRPr lang="en-US"/>
        </a:p>
      </dgm:t>
    </dgm:pt>
    <dgm:pt modelId="{B5B6141E-D12D-4889-91DE-4A0198B4FB9E}">
      <dgm:prSet phldrT="[Text]"/>
      <dgm:spPr>
        <a:solidFill>
          <a:schemeClr val="accent3"/>
        </a:solidFill>
      </dgm:spPr>
      <dgm:t>
        <a:bodyPr/>
        <a:lstStyle/>
        <a:p>
          <a:r>
            <a:rPr lang="en-US" dirty="0"/>
            <a:t>P1 Curriculum</a:t>
          </a:r>
        </a:p>
      </dgm:t>
    </dgm:pt>
    <dgm:pt modelId="{46E0A0FC-256E-4A13-8E04-B85F8D49D5F8}" type="parTrans" cxnId="{BB9110F7-52B1-4C82-988A-1FCBFD93325D}">
      <dgm:prSet/>
      <dgm:spPr/>
      <dgm:t>
        <a:bodyPr/>
        <a:lstStyle/>
        <a:p>
          <a:endParaRPr lang="en-US"/>
        </a:p>
      </dgm:t>
    </dgm:pt>
    <dgm:pt modelId="{36808CDB-19FD-42B5-A4A0-B9BAECF8834A}" type="sibTrans" cxnId="{BB9110F7-52B1-4C82-988A-1FCBFD93325D}">
      <dgm:prSet/>
      <dgm:spPr/>
      <dgm:t>
        <a:bodyPr/>
        <a:lstStyle/>
        <a:p>
          <a:endParaRPr lang="en-US"/>
        </a:p>
      </dgm:t>
    </dgm:pt>
    <dgm:pt modelId="{6F893B20-0EB2-4AB2-9D7B-A64286C6A635}">
      <dgm:prSet phldrT="[Text]"/>
      <dgm:spPr>
        <a:solidFill>
          <a:srgbClr val="FF0000"/>
        </a:solidFill>
      </dgm:spPr>
      <dgm:t>
        <a:bodyPr/>
        <a:lstStyle/>
        <a:p>
          <a:r>
            <a:rPr lang="en-US" dirty="0"/>
            <a:t>Numeracy</a:t>
          </a:r>
        </a:p>
      </dgm:t>
    </dgm:pt>
    <dgm:pt modelId="{488A0E21-6797-48D5-903D-48A972CBB6C5}" type="parTrans" cxnId="{EC1EBF75-F7A9-49D8-AD7D-9DB9FA049698}">
      <dgm:prSet/>
      <dgm:spPr/>
      <dgm:t>
        <a:bodyPr/>
        <a:lstStyle/>
        <a:p>
          <a:endParaRPr lang="en-US" dirty="0"/>
        </a:p>
      </dgm:t>
    </dgm:pt>
    <dgm:pt modelId="{C61E1065-690A-4847-AD6E-05A53AA06338}" type="sibTrans" cxnId="{EC1EBF75-F7A9-49D8-AD7D-9DB9FA049698}">
      <dgm:prSet/>
      <dgm:spPr/>
      <dgm:t>
        <a:bodyPr/>
        <a:lstStyle/>
        <a:p>
          <a:endParaRPr lang="en-US"/>
        </a:p>
      </dgm:t>
    </dgm:pt>
    <dgm:pt modelId="{49928809-F492-4E61-A9F5-64654330A681}">
      <dgm:prSet phldrT="[Text]"/>
      <dgm:spPr>
        <a:solidFill>
          <a:srgbClr val="0070C0"/>
        </a:solidFill>
      </dgm:spPr>
      <dgm:t>
        <a:bodyPr/>
        <a:lstStyle/>
        <a:p>
          <a:r>
            <a:rPr lang="en-US" dirty="0"/>
            <a:t>Literacy</a:t>
          </a:r>
        </a:p>
      </dgm:t>
    </dgm:pt>
    <dgm:pt modelId="{6D45FE81-B616-4BF9-A348-38E25D15C2F4}" type="parTrans" cxnId="{E87DAA73-E8B7-4FD5-AEE0-260BC01A6897}">
      <dgm:prSet/>
      <dgm:spPr/>
      <dgm:t>
        <a:bodyPr/>
        <a:lstStyle/>
        <a:p>
          <a:endParaRPr lang="en-US" dirty="0"/>
        </a:p>
      </dgm:t>
    </dgm:pt>
    <dgm:pt modelId="{C1B5BACA-581B-4E1A-88E5-DDACCF12DC8A}" type="sibTrans" cxnId="{E87DAA73-E8B7-4FD5-AEE0-260BC01A6897}">
      <dgm:prSet/>
      <dgm:spPr/>
      <dgm:t>
        <a:bodyPr/>
        <a:lstStyle/>
        <a:p>
          <a:endParaRPr lang="en-US"/>
        </a:p>
      </dgm:t>
    </dgm:pt>
    <dgm:pt modelId="{1A49E920-5550-43C4-9BBA-B1E3163C5F42}">
      <dgm:prSet phldrT="[Text]"/>
      <dgm:spPr>
        <a:solidFill>
          <a:srgbClr val="FFFF00"/>
        </a:solidFill>
      </dgm:spPr>
      <dgm:t>
        <a:bodyPr/>
        <a:lstStyle/>
        <a:p>
          <a:r>
            <a:rPr lang="en-US" dirty="0">
              <a:solidFill>
                <a:schemeClr val="tx1"/>
              </a:solidFill>
            </a:rPr>
            <a:t>World Around Us</a:t>
          </a:r>
        </a:p>
      </dgm:t>
    </dgm:pt>
    <dgm:pt modelId="{B13B8311-7D29-4898-AB63-15C41B42A7E1}" type="parTrans" cxnId="{C7B3C4F7-C6CA-4D16-A901-448C3159DCB0}">
      <dgm:prSet/>
      <dgm:spPr/>
      <dgm:t>
        <a:bodyPr/>
        <a:lstStyle/>
        <a:p>
          <a:endParaRPr lang="en-US" dirty="0"/>
        </a:p>
      </dgm:t>
    </dgm:pt>
    <dgm:pt modelId="{1A20879B-F2BB-4C66-B21B-D1C6A3349903}" type="sibTrans" cxnId="{C7B3C4F7-C6CA-4D16-A901-448C3159DCB0}">
      <dgm:prSet/>
      <dgm:spPr/>
      <dgm:t>
        <a:bodyPr/>
        <a:lstStyle/>
        <a:p>
          <a:endParaRPr lang="en-US"/>
        </a:p>
      </dgm:t>
    </dgm:pt>
    <dgm:pt modelId="{B3024E14-FAB4-4387-8EA3-8539AD466984}">
      <dgm:prSet phldrT="[Text]"/>
      <dgm:spPr>
        <a:solidFill>
          <a:schemeClr val="bg1">
            <a:lumMod val="75000"/>
          </a:schemeClr>
        </a:solidFill>
      </dgm:spPr>
      <dgm:t>
        <a:bodyPr/>
        <a:lstStyle/>
        <a:p>
          <a:r>
            <a:rPr lang="en-US" dirty="0"/>
            <a:t>Physical Education</a:t>
          </a:r>
        </a:p>
      </dgm:t>
    </dgm:pt>
    <dgm:pt modelId="{1A4999D5-4DF0-43D8-B4D1-066D1956D5CE}" type="parTrans" cxnId="{7E1C2A0C-406B-40CE-B2B0-E5F022F33321}">
      <dgm:prSet/>
      <dgm:spPr/>
      <dgm:t>
        <a:bodyPr/>
        <a:lstStyle/>
        <a:p>
          <a:endParaRPr lang="en-US" dirty="0"/>
        </a:p>
      </dgm:t>
    </dgm:pt>
    <dgm:pt modelId="{ACE6B61B-8C31-48BD-9DA8-A274CBA3E0AF}" type="sibTrans" cxnId="{7E1C2A0C-406B-40CE-B2B0-E5F022F33321}">
      <dgm:prSet/>
      <dgm:spPr/>
      <dgm:t>
        <a:bodyPr/>
        <a:lstStyle/>
        <a:p>
          <a:endParaRPr lang="en-US"/>
        </a:p>
      </dgm:t>
    </dgm:pt>
    <dgm:pt modelId="{C435AB3F-1C5A-402C-A599-96D79BE7ECD2}">
      <dgm:prSet phldrT="[Text]"/>
      <dgm:spPr>
        <a:solidFill>
          <a:srgbClr val="7030A0"/>
        </a:solidFill>
      </dgm:spPr>
      <dgm:t>
        <a:bodyPr/>
        <a:lstStyle/>
        <a:p>
          <a:r>
            <a:rPr lang="en-US" dirty="0"/>
            <a:t>The Arts</a:t>
          </a:r>
        </a:p>
      </dgm:t>
    </dgm:pt>
    <dgm:pt modelId="{56288E1B-2057-4A10-B61A-D2B5C41D3018}" type="parTrans" cxnId="{FFC04C32-C928-4B8C-892B-2A8FBDF0A635}">
      <dgm:prSet/>
      <dgm:spPr/>
      <dgm:t>
        <a:bodyPr/>
        <a:lstStyle/>
        <a:p>
          <a:endParaRPr lang="en-US" dirty="0"/>
        </a:p>
      </dgm:t>
    </dgm:pt>
    <dgm:pt modelId="{2FC50B5B-9041-4C98-8587-3745CA2C0070}" type="sibTrans" cxnId="{FFC04C32-C928-4B8C-892B-2A8FBDF0A635}">
      <dgm:prSet/>
      <dgm:spPr/>
      <dgm:t>
        <a:bodyPr/>
        <a:lstStyle/>
        <a:p>
          <a:endParaRPr lang="en-US"/>
        </a:p>
      </dgm:t>
    </dgm:pt>
    <dgm:pt modelId="{9CD08291-3A87-44EF-AAD9-61286C591DA5}">
      <dgm:prSet phldrT="[Text]"/>
      <dgm:spPr>
        <a:solidFill>
          <a:srgbClr val="002060"/>
        </a:solidFill>
      </dgm:spPr>
      <dgm:t>
        <a:bodyPr/>
        <a:lstStyle/>
        <a:p>
          <a:r>
            <a:rPr lang="en-US" dirty="0"/>
            <a:t>PDMU</a:t>
          </a:r>
        </a:p>
      </dgm:t>
    </dgm:pt>
    <dgm:pt modelId="{67EC7701-FF53-43CD-8DA9-2016DDA8D643}" type="parTrans" cxnId="{6C50F9ED-F6F6-414B-9354-DD0847FCE566}">
      <dgm:prSet/>
      <dgm:spPr/>
      <dgm:t>
        <a:bodyPr/>
        <a:lstStyle/>
        <a:p>
          <a:endParaRPr lang="en-US" dirty="0"/>
        </a:p>
      </dgm:t>
    </dgm:pt>
    <dgm:pt modelId="{081094A8-C690-4213-A29D-E5604129AEDD}" type="sibTrans" cxnId="{6C50F9ED-F6F6-414B-9354-DD0847FCE566}">
      <dgm:prSet/>
      <dgm:spPr/>
      <dgm:t>
        <a:bodyPr/>
        <a:lstStyle/>
        <a:p>
          <a:endParaRPr lang="en-US"/>
        </a:p>
      </dgm:t>
    </dgm:pt>
    <dgm:pt modelId="{21F1357D-5F4F-40C0-B4E3-5981DFA976EC}">
      <dgm:prSet phldrT="[Text]"/>
      <dgm:spPr>
        <a:solidFill>
          <a:srgbClr val="00B050"/>
        </a:solidFill>
      </dgm:spPr>
      <dgm:t>
        <a:bodyPr/>
        <a:lstStyle/>
        <a:p>
          <a:r>
            <a:rPr lang="en-US" dirty="0"/>
            <a:t>Grow In Love</a:t>
          </a:r>
        </a:p>
      </dgm:t>
    </dgm:pt>
    <dgm:pt modelId="{13F247D4-9FF3-4E83-AA25-5380D2998B6B}" type="parTrans" cxnId="{D1215488-5B1E-49BC-9A49-9D2AE3A2B8DE}">
      <dgm:prSet/>
      <dgm:spPr/>
      <dgm:t>
        <a:bodyPr/>
        <a:lstStyle/>
        <a:p>
          <a:endParaRPr lang="en-US" dirty="0"/>
        </a:p>
      </dgm:t>
    </dgm:pt>
    <dgm:pt modelId="{3B5706F4-4888-44E7-971D-BA430F3D097C}" type="sibTrans" cxnId="{D1215488-5B1E-49BC-9A49-9D2AE3A2B8DE}">
      <dgm:prSet/>
      <dgm:spPr/>
      <dgm:t>
        <a:bodyPr/>
        <a:lstStyle/>
        <a:p>
          <a:endParaRPr lang="en-US"/>
        </a:p>
      </dgm:t>
    </dgm:pt>
    <dgm:pt modelId="{9B1C1951-5B83-4C3C-999C-AF080A38D2ED}">
      <dgm:prSet phldrT="[Text]"/>
      <dgm:spPr/>
      <dgm:t>
        <a:bodyPr/>
        <a:lstStyle/>
        <a:p>
          <a:endParaRPr lang="en-US"/>
        </a:p>
      </dgm:t>
    </dgm:pt>
    <dgm:pt modelId="{0B3A5B93-E548-4D70-ADCB-87CA53A47849}" type="parTrans" cxnId="{83DBE56A-1FEA-43ED-B02A-A14969E29C73}">
      <dgm:prSet/>
      <dgm:spPr/>
      <dgm:t>
        <a:bodyPr/>
        <a:lstStyle/>
        <a:p>
          <a:endParaRPr lang="en-US"/>
        </a:p>
      </dgm:t>
    </dgm:pt>
    <dgm:pt modelId="{F8AD4876-8FAA-4815-9685-92ECF5454A19}" type="sibTrans" cxnId="{83DBE56A-1FEA-43ED-B02A-A14969E29C73}">
      <dgm:prSet/>
      <dgm:spPr/>
      <dgm:t>
        <a:bodyPr/>
        <a:lstStyle/>
        <a:p>
          <a:endParaRPr lang="en-US"/>
        </a:p>
      </dgm:t>
    </dgm:pt>
    <dgm:pt modelId="{1A0E1B08-222C-45A2-950D-9A078A4EBF7D}">
      <dgm:prSet phldrT="[Text]"/>
      <dgm:spPr>
        <a:solidFill>
          <a:srgbClr val="D84910"/>
        </a:solidFill>
      </dgm:spPr>
      <dgm:t>
        <a:bodyPr/>
        <a:lstStyle/>
        <a:p>
          <a:r>
            <a:rPr lang="en-US" dirty="0"/>
            <a:t>ICT</a:t>
          </a:r>
        </a:p>
      </dgm:t>
    </dgm:pt>
    <dgm:pt modelId="{69352011-8EB8-4A68-8582-91DDA70E6AC1}" type="parTrans" cxnId="{119650E6-6587-4F73-8ACC-76C195105302}">
      <dgm:prSet/>
      <dgm:spPr/>
      <dgm:t>
        <a:bodyPr/>
        <a:lstStyle/>
        <a:p>
          <a:endParaRPr lang="en-US" dirty="0"/>
        </a:p>
      </dgm:t>
    </dgm:pt>
    <dgm:pt modelId="{CCDC1EFE-B2A5-4959-B726-612F577E01EC}" type="sibTrans" cxnId="{119650E6-6587-4F73-8ACC-76C195105302}">
      <dgm:prSet/>
      <dgm:spPr/>
      <dgm:t>
        <a:bodyPr/>
        <a:lstStyle/>
        <a:p>
          <a:endParaRPr lang="en-US"/>
        </a:p>
      </dgm:t>
    </dgm:pt>
    <dgm:pt modelId="{35F06DC5-BB3D-4BA7-80E5-156456DC3981}">
      <dgm:prSet phldrT="[Text]"/>
      <dgm:spPr>
        <a:solidFill>
          <a:srgbClr val="00B050"/>
        </a:solidFill>
      </dgm:spPr>
      <dgm:t>
        <a:bodyPr/>
        <a:lstStyle/>
        <a:p>
          <a:endParaRPr lang="en-US"/>
        </a:p>
      </dgm:t>
    </dgm:pt>
    <dgm:pt modelId="{AFB2A99A-8A71-430E-B692-1E010614F94F}" type="parTrans" cxnId="{088A66F4-A286-4830-9518-5BAD21D806F2}">
      <dgm:prSet/>
      <dgm:spPr/>
      <dgm:t>
        <a:bodyPr/>
        <a:lstStyle/>
        <a:p>
          <a:endParaRPr lang="en-US"/>
        </a:p>
      </dgm:t>
    </dgm:pt>
    <dgm:pt modelId="{07D86FB1-95A8-412B-A76F-0CA7877E9890}" type="sibTrans" cxnId="{088A66F4-A286-4830-9518-5BAD21D806F2}">
      <dgm:prSet/>
      <dgm:spPr/>
      <dgm:t>
        <a:bodyPr/>
        <a:lstStyle/>
        <a:p>
          <a:endParaRPr lang="en-US"/>
        </a:p>
      </dgm:t>
    </dgm:pt>
    <dgm:pt modelId="{95A62D0F-0F56-4C67-B1EB-14544A93328D}">
      <dgm:prSet phldrT="[Text]"/>
      <dgm:spPr>
        <a:solidFill>
          <a:srgbClr val="00B050"/>
        </a:solidFill>
      </dgm:spPr>
      <dgm:t>
        <a:bodyPr/>
        <a:lstStyle/>
        <a:p>
          <a:endParaRPr lang="en-US"/>
        </a:p>
      </dgm:t>
    </dgm:pt>
    <dgm:pt modelId="{DD1F74F6-150D-4219-B5BC-B17719367DD7}" type="parTrans" cxnId="{50986FB7-71BC-4BD9-B218-1E2A9C5E7C37}">
      <dgm:prSet/>
      <dgm:spPr/>
      <dgm:t>
        <a:bodyPr/>
        <a:lstStyle/>
        <a:p>
          <a:endParaRPr lang="en-US"/>
        </a:p>
      </dgm:t>
    </dgm:pt>
    <dgm:pt modelId="{F811AD14-A574-45D3-829E-1389F6E7B7EE}" type="sibTrans" cxnId="{50986FB7-71BC-4BD9-B218-1E2A9C5E7C37}">
      <dgm:prSet/>
      <dgm:spPr/>
      <dgm:t>
        <a:bodyPr/>
        <a:lstStyle/>
        <a:p>
          <a:endParaRPr lang="en-US"/>
        </a:p>
      </dgm:t>
    </dgm:pt>
    <dgm:pt modelId="{44AB1B21-3406-4C40-A74E-DE7B8FC3F620}">
      <dgm:prSet phldrT="[Text]"/>
      <dgm:spPr>
        <a:solidFill>
          <a:srgbClr val="00B050"/>
        </a:solidFill>
      </dgm:spPr>
      <dgm:t>
        <a:bodyPr/>
        <a:lstStyle/>
        <a:p>
          <a:endParaRPr lang="en-US"/>
        </a:p>
      </dgm:t>
    </dgm:pt>
    <dgm:pt modelId="{CC257DFA-D505-47EE-A0F2-6D79BC1F6686}" type="parTrans" cxnId="{F320BB81-7A49-46AA-93CD-2A2BB494EC07}">
      <dgm:prSet/>
      <dgm:spPr/>
      <dgm:t>
        <a:bodyPr/>
        <a:lstStyle/>
        <a:p>
          <a:endParaRPr lang="en-US"/>
        </a:p>
      </dgm:t>
    </dgm:pt>
    <dgm:pt modelId="{196E5CC3-026E-41B6-AD4E-C8EB4F009422}" type="sibTrans" cxnId="{F320BB81-7A49-46AA-93CD-2A2BB494EC07}">
      <dgm:prSet/>
      <dgm:spPr/>
      <dgm:t>
        <a:bodyPr/>
        <a:lstStyle/>
        <a:p>
          <a:endParaRPr lang="en-US"/>
        </a:p>
      </dgm:t>
    </dgm:pt>
    <dgm:pt modelId="{750CFF57-B6EC-4CA5-B41B-64DFD82BDD46}">
      <dgm:prSet phldrT="[Text]"/>
      <dgm:spPr>
        <a:solidFill>
          <a:schemeClr val="bg1">
            <a:lumMod val="75000"/>
          </a:schemeClr>
        </a:solidFill>
      </dgm:spPr>
      <dgm:t>
        <a:bodyPr/>
        <a:lstStyle/>
        <a:p>
          <a:endParaRPr lang="en-US"/>
        </a:p>
      </dgm:t>
    </dgm:pt>
    <dgm:pt modelId="{D3A1D03C-15BF-4F73-8F07-D2B3410F89D7}" type="parTrans" cxnId="{275FD435-5C93-4980-99DB-CD0E60011037}">
      <dgm:prSet/>
      <dgm:spPr/>
      <dgm:t>
        <a:bodyPr/>
        <a:lstStyle/>
        <a:p>
          <a:endParaRPr lang="en-US"/>
        </a:p>
      </dgm:t>
    </dgm:pt>
    <dgm:pt modelId="{9FADC181-9365-45A8-A048-7821700F03B7}" type="sibTrans" cxnId="{275FD435-5C93-4980-99DB-CD0E60011037}">
      <dgm:prSet/>
      <dgm:spPr/>
      <dgm:t>
        <a:bodyPr/>
        <a:lstStyle/>
        <a:p>
          <a:endParaRPr lang="en-US"/>
        </a:p>
      </dgm:t>
    </dgm:pt>
    <dgm:pt modelId="{7FA76041-98DC-43B5-B809-CC93AC1F0881}">
      <dgm:prSet phldrT="[Text]"/>
      <dgm:spPr>
        <a:solidFill>
          <a:schemeClr val="bg1">
            <a:lumMod val="75000"/>
          </a:schemeClr>
        </a:solidFill>
      </dgm:spPr>
      <dgm:t>
        <a:bodyPr/>
        <a:lstStyle/>
        <a:p>
          <a:endParaRPr lang="en-US"/>
        </a:p>
      </dgm:t>
    </dgm:pt>
    <dgm:pt modelId="{8239A688-54BD-46BD-9AA1-C0FDBEB35AC4}" type="parTrans" cxnId="{1A700326-9E5C-442D-8551-1C5A04361568}">
      <dgm:prSet/>
      <dgm:spPr/>
      <dgm:t>
        <a:bodyPr/>
        <a:lstStyle/>
        <a:p>
          <a:endParaRPr lang="en-US"/>
        </a:p>
      </dgm:t>
    </dgm:pt>
    <dgm:pt modelId="{BF3EE537-BE99-425B-930F-0BAE040F2E04}" type="sibTrans" cxnId="{1A700326-9E5C-442D-8551-1C5A04361568}">
      <dgm:prSet/>
      <dgm:spPr/>
      <dgm:t>
        <a:bodyPr/>
        <a:lstStyle/>
        <a:p>
          <a:endParaRPr lang="en-US"/>
        </a:p>
      </dgm:t>
    </dgm:pt>
    <dgm:pt modelId="{CB9BDACB-1FB4-4C3A-B0D4-EA6DCBA297D6}">
      <dgm:prSet phldrT="[Text]"/>
      <dgm:spPr>
        <a:solidFill>
          <a:srgbClr val="002060"/>
        </a:solidFill>
      </dgm:spPr>
    </dgm:pt>
    <dgm:pt modelId="{4BF30DAE-0AEC-443F-B538-C6170B0946D0}" type="parTrans" cxnId="{0B5D934A-3436-4C74-86AC-D13245B2CE66}">
      <dgm:prSet/>
      <dgm:spPr/>
      <dgm:t>
        <a:bodyPr/>
        <a:lstStyle/>
        <a:p>
          <a:endParaRPr lang="en-GB"/>
        </a:p>
      </dgm:t>
    </dgm:pt>
    <dgm:pt modelId="{6F463B14-F7B6-41FC-A8D5-EFB4FA4D48F3}" type="sibTrans" cxnId="{0B5D934A-3436-4C74-86AC-D13245B2CE66}">
      <dgm:prSet/>
      <dgm:spPr/>
      <dgm:t>
        <a:bodyPr/>
        <a:lstStyle/>
        <a:p>
          <a:endParaRPr lang="en-GB"/>
        </a:p>
      </dgm:t>
    </dgm:pt>
    <dgm:pt modelId="{6EB895F8-82D1-48D6-916B-3E0559AD4E81}">
      <dgm:prSet phldrT="[Text]"/>
      <dgm:spPr>
        <a:solidFill>
          <a:srgbClr val="002060"/>
        </a:solidFill>
      </dgm:spPr>
    </dgm:pt>
    <dgm:pt modelId="{E456E3DF-BBD9-43EE-8333-DC50CDEEC62C}" type="parTrans" cxnId="{17016EED-A607-4C12-BB4A-E32D3DF20127}">
      <dgm:prSet/>
      <dgm:spPr/>
      <dgm:t>
        <a:bodyPr/>
        <a:lstStyle/>
        <a:p>
          <a:endParaRPr lang="en-GB"/>
        </a:p>
      </dgm:t>
    </dgm:pt>
    <dgm:pt modelId="{BCFEBA95-E85E-4643-85D5-32AF99163F20}" type="sibTrans" cxnId="{17016EED-A607-4C12-BB4A-E32D3DF20127}">
      <dgm:prSet/>
      <dgm:spPr/>
      <dgm:t>
        <a:bodyPr/>
        <a:lstStyle/>
        <a:p>
          <a:endParaRPr lang="en-GB"/>
        </a:p>
      </dgm:t>
    </dgm:pt>
    <dgm:pt modelId="{21F2E04D-04B3-4618-A72A-CBD9AF56ABF6}">
      <dgm:prSet phldrT="[Text]"/>
      <dgm:spPr>
        <a:solidFill>
          <a:srgbClr val="FFFF00"/>
        </a:solidFill>
      </dgm:spPr>
    </dgm:pt>
    <dgm:pt modelId="{AF6A1ADD-F80E-4D9C-9C78-944E125E8F21}" type="parTrans" cxnId="{554EEA5A-7B96-47DC-A934-94D219B876BB}">
      <dgm:prSet/>
      <dgm:spPr/>
      <dgm:t>
        <a:bodyPr/>
        <a:lstStyle/>
        <a:p>
          <a:endParaRPr lang="en-GB"/>
        </a:p>
      </dgm:t>
    </dgm:pt>
    <dgm:pt modelId="{7E3191FF-D470-4C61-B847-2539F0289626}" type="sibTrans" cxnId="{554EEA5A-7B96-47DC-A934-94D219B876BB}">
      <dgm:prSet/>
      <dgm:spPr/>
      <dgm:t>
        <a:bodyPr/>
        <a:lstStyle/>
        <a:p>
          <a:endParaRPr lang="en-GB"/>
        </a:p>
      </dgm:t>
    </dgm:pt>
    <dgm:pt modelId="{AAA90579-C3A4-4389-BA3F-4168E5F58796}" type="pres">
      <dgm:prSet presAssocID="{7DC6A469-9619-4F39-B8E1-3FC985B6373C}" presName="Name0" presStyleCnt="0">
        <dgm:presLayoutVars>
          <dgm:chMax val="1"/>
          <dgm:dir/>
          <dgm:animLvl val="ctr"/>
          <dgm:resizeHandles val="exact"/>
        </dgm:presLayoutVars>
      </dgm:prSet>
      <dgm:spPr/>
    </dgm:pt>
    <dgm:pt modelId="{F6CB3907-00E2-410A-8A81-8A888969665D}" type="pres">
      <dgm:prSet presAssocID="{B5B6141E-D12D-4889-91DE-4A0198B4FB9E}" presName="centerShape" presStyleLbl="node0" presStyleIdx="0" presStyleCnt="1"/>
      <dgm:spPr/>
    </dgm:pt>
    <dgm:pt modelId="{E7240B35-E4F1-47A7-AE36-980B01BA5570}" type="pres">
      <dgm:prSet presAssocID="{488A0E21-6797-48D5-903D-48A972CBB6C5}" presName="parTrans" presStyleLbl="sibTrans2D1" presStyleIdx="0" presStyleCnt="8"/>
      <dgm:spPr/>
    </dgm:pt>
    <dgm:pt modelId="{EFFF6303-6DD7-475D-B821-A6739BE6A474}" type="pres">
      <dgm:prSet presAssocID="{488A0E21-6797-48D5-903D-48A972CBB6C5}" presName="connectorText" presStyleLbl="sibTrans2D1" presStyleIdx="0" presStyleCnt="8"/>
      <dgm:spPr/>
    </dgm:pt>
    <dgm:pt modelId="{3F7C3F05-2DBD-43F3-804A-9AB25673AFBF}" type="pres">
      <dgm:prSet presAssocID="{6F893B20-0EB2-4AB2-9D7B-A64286C6A635}" presName="node" presStyleLbl="node1" presStyleIdx="0" presStyleCnt="8">
        <dgm:presLayoutVars>
          <dgm:bulletEnabled val="1"/>
        </dgm:presLayoutVars>
      </dgm:prSet>
      <dgm:spPr/>
    </dgm:pt>
    <dgm:pt modelId="{4BF4BBD3-AFC5-413F-893D-7A328AD6D198}" type="pres">
      <dgm:prSet presAssocID="{6D45FE81-B616-4BF9-A348-38E25D15C2F4}" presName="parTrans" presStyleLbl="sibTrans2D1" presStyleIdx="1" presStyleCnt="8"/>
      <dgm:spPr/>
    </dgm:pt>
    <dgm:pt modelId="{14FD1E33-A76D-4EDE-89E9-F7BB282BD781}" type="pres">
      <dgm:prSet presAssocID="{6D45FE81-B616-4BF9-A348-38E25D15C2F4}" presName="connectorText" presStyleLbl="sibTrans2D1" presStyleIdx="1" presStyleCnt="8"/>
      <dgm:spPr/>
    </dgm:pt>
    <dgm:pt modelId="{A10BE9E6-ED5D-4C55-A1B8-7F8F5B0CC5DA}" type="pres">
      <dgm:prSet presAssocID="{49928809-F492-4E61-A9F5-64654330A681}" presName="node" presStyleLbl="node1" presStyleIdx="1" presStyleCnt="8">
        <dgm:presLayoutVars>
          <dgm:bulletEnabled val="1"/>
        </dgm:presLayoutVars>
      </dgm:prSet>
      <dgm:spPr/>
    </dgm:pt>
    <dgm:pt modelId="{76496C6E-CF97-4DA9-9FC6-0278210276F5}" type="pres">
      <dgm:prSet presAssocID="{B13B8311-7D29-4898-AB63-15C41B42A7E1}" presName="parTrans" presStyleLbl="sibTrans2D1" presStyleIdx="2" presStyleCnt="8"/>
      <dgm:spPr/>
    </dgm:pt>
    <dgm:pt modelId="{BFEF0E1A-61D9-4943-9B49-64AEF4CA01FE}" type="pres">
      <dgm:prSet presAssocID="{B13B8311-7D29-4898-AB63-15C41B42A7E1}" presName="connectorText" presStyleLbl="sibTrans2D1" presStyleIdx="2" presStyleCnt="8"/>
      <dgm:spPr/>
    </dgm:pt>
    <dgm:pt modelId="{90B80161-264C-47A8-A041-B21B0B21C01B}" type="pres">
      <dgm:prSet presAssocID="{1A49E920-5550-43C4-9BBA-B1E3163C5F42}" presName="node" presStyleLbl="node1" presStyleIdx="2" presStyleCnt="8">
        <dgm:presLayoutVars>
          <dgm:bulletEnabled val="1"/>
        </dgm:presLayoutVars>
      </dgm:prSet>
      <dgm:spPr/>
    </dgm:pt>
    <dgm:pt modelId="{FA581A70-A94F-47EB-ACEE-B1E597B77911}" type="pres">
      <dgm:prSet presAssocID="{56288E1B-2057-4A10-B61A-D2B5C41D3018}" presName="parTrans" presStyleLbl="sibTrans2D1" presStyleIdx="3" presStyleCnt="8"/>
      <dgm:spPr/>
    </dgm:pt>
    <dgm:pt modelId="{51402FDA-2838-4C7C-BD94-53E4399ECB0F}" type="pres">
      <dgm:prSet presAssocID="{56288E1B-2057-4A10-B61A-D2B5C41D3018}" presName="connectorText" presStyleLbl="sibTrans2D1" presStyleIdx="3" presStyleCnt="8"/>
      <dgm:spPr/>
    </dgm:pt>
    <dgm:pt modelId="{71402728-0034-43FB-BB9B-28A5F948EF14}" type="pres">
      <dgm:prSet presAssocID="{C435AB3F-1C5A-402C-A599-96D79BE7ECD2}" presName="node" presStyleLbl="node1" presStyleIdx="3" presStyleCnt="8">
        <dgm:presLayoutVars>
          <dgm:bulletEnabled val="1"/>
        </dgm:presLayoutVars>
      </dgm:prSet>
      <dgm:spPr/>
    </dgm:pt>
    <dgm:pt modelId="{AE98D09A-2C16-4395-AC22-CAFC3BD776E0}" type="pres">
      <dgm:prSet presAssocID="{69352011-8EB8-4A68-8582-91DDA70E6AC1}" presName="parTrans" presStyleLbl="sibTrans2D1" presStyleIdx="4" presStyleCnt="8"/>
      <dgm:spPr/>
    </dgm:pt>
    <dgm:pt modelId="{7E532232-1D90-44BF-B74F-A8CFA387762D}" type="pres">
      <dgm:prSet presAssocID="{69352011-8EB8-4A68-8582-91DDA70E6AC1}" presName="connectorText" presStyleLbl="sibTrans2D1" presStyleIdx="4" presStyleCnt="8"/>
      <dgm:spPr/>
    </dgm:pt>
    <dgm:pt modelId="{AB777E53-6DDC-4906-8F7B-13ACD9DD4FA8}" type="pres">
      <dgm:prSet presAssocID="{1A0E1B08-222C-45A2-950D-9A078A4EBF7D}" presName="node" presStyleLbl="node1" presStyleIdx="4" presStyleCnt="8">
        <dgm:presLayoutVars>
          <dgm:bulletEnabled val="1"/>
        </dgm:presLayoutVars>
      </dgm:prSet>
      <dgm:spPr/>
    </dgm:pt>
    <dgm:pt modelId="{AAC17966-F490-4481-BAD5-7E65766298D2}" type="pres">
      <dgm:prSet presAssocID="{67EC7701-FF53-43CD-8DA9-2016DDA8D643}" presName="parTrans" presStyleLbl="sibTrans2D1" presStyleIdx="5" presStyleCnt="8"/>
      <dgm:spPr/>
    </dgm:pt>
    <dgm:pt modelId="{D06CAEB0-8960-4C4D-BEC1-F6A1727E98C4}" type="pres">
      <dgm:prSet presAssocID="{67EC7701-FF53-43CD-8DA9-2016DDA8D643}" presName="connectorText" presStyleLbl="sibTrans2D1" presStyleIdx="5" presStyleCnt="8"/>
      <dgm:spPr/>
    </dgm:pt>
    <dgm:pt modelId="{3216A04D-E2F4-48F2-B876-6C474B47C09C}" type="pres">
      <dgm:prSet presAssocID="{9CD08291-3A87-44EF-AAD9-61286C591DA5}" presName="node" presStyleLbl="node1" presStyleIdx="5" presStyleCnt="8">
        <dgm:presLayoutVars>
          <dgm:bulletEnabled val="1"/>
        </dgm:presLayoutVars>
      </dgm:prSet>
      <dgm:spPr/>
    </dgm:pt>
    <dgm:pt modelId="{CF07F142-7878-4B9F-9F7F-213DE8AB2435}" type="pres">
      <dgm:prSet presAssocID="{13F247D4-9FF3-4E83-AA25-5380D2998B6B}" presName="parTrans" presStyleLbl="sibTrans2D1" presStyleIdx="6" presStyleCnt="8"/>
      <dgm:spPr/>
    </dgm:pt>
    <dgm:pt modelId="{BD7564D9-DA4D-403D-906E-7E117A9A4026}" type="pres">
      <dgm:prSet presAssocID="{13F247D4-9FF3-4E83-AA25-5380D2998B6B}" presName="connectorText" presStyleLbl="sibTrans2D1" presStyleIdx="6" presStyleCnt="8"/>
      <dgm:spPr/>
    </dgm:pt>
    <dgm:pt modelId="{86C09B27-E4B4-4488-9F23-10A1EE19DBC8}" type="pres">
      <dgm:prSet presAssocID="{21F1357D-5F4F-40C0-B4E3-5981DFA976EC}" presName="node" presStyleLbl="node1" presStyleIdx="6" presStyleCnt="8">
        <dgm:presLayoutVars>
          <dgm:bulletEnabled val="1"/>
        </dgm:presLayoutVars>
      </dgm:prSet>
      <dgm:spPr/>
    </dgm:pt>
    <dgm:pt modelId="{C7BC9275-4CB6-4E29-ADC5-FE2AF66BEB5D}" type="pres">
      <dgm:prSet presAssocID="{1A4999D5-4DF0-43D8-B4D1-066D1956D5CE}" presName="parTrans" presStyleLbl="sibTrans2D1" presStyleIdx="7" presStyleCnt="8"/>
      <dgm:spPr/>
    </dgm:pt>
    <dgm:pt modelId="{987D0FF7-C5EA-4F6A-9F03-AE0F503ADDAF}" type="pres">
      <dgm:prSet presAssocID="{1A4999D5-4DF0-43D8-B4D1-066D1956D5CE}" presName="connectorText" presStyleLbl="sibTrans2D1" presStyleIdx="7" presStyleCnt="8"/>
      <dgm:spPr/>
    </dgm:pt>
    <dgm:pt modelId="{96D6EFB7-9431-482C-A3E2-EE46E821DD87}" type="pres">
      <dgm:prSet presAssocID="{B3024E14-FAB4-4387-8EA3-8539AD466984}" presName="node" presStyleLbl="node1" presStyleIdx="7" presStyleCnt="8">
        <dgm:presLayoutVars>
          <dgm:bulletEnabled val="1"/>
        </dgm:presLayoutVars>
      </dgm:prSet>
      <dgm:spPr/>
    </dgm:pt>
  </dgm:ptLst>
  <dgm:cxnLst>
    <dgm:cxn modelId="{A6784506-C50D-4036-AF03-4980CF952B91}" type="presOf" srcId="{B13B8311-7D29-4898-AB63-15C41B42A7E1}" destId="{76496C6E-CF97-4DA9-9FC6-0278210276F5}" srcOrd="0" destOrd="0" presId="urn:microsoft.com/office/officeart/2005/8/layout/radial5"/>
    <dgm:cxn modelId="{9264A10A-2FC0-4B59-842C-B1C7375289C6}" type="presOf" srcId="{49928809-F492-4E61-A9F5-64654330A681}" destId="{A10BE9E6-ED5D-4C55-A1B8-7F8F5B0CC5DA}" srcOrd="0" destOrd="0" presId="urn:microsoft.com/office/officeart/2005/8/layout/radial5"/>
    <dgm:cxn modelId="{7E1C2A0C-406B-40CE-B2B0-E5F022F33321}" srcId="{B5B6141E-D12D-4889-91DE-4A0198B4FB9E}" destId="{B3024E14-FAB4-4387-8EA3-8539AD466984}" srcOrd="7" destOrd="0" parTransId="{1A4999D5-4DF0-43D8-B4D1-066D1956D5CE}" sibTransId="{ACE6B61B-8C31-48BD-9DA8-A274CBA3E0AF}"/>
    <dgm:cxn modelId="{47315619-8979-46D2-8341-3DCB303F2B1C}" type="presOf" srcId="{488A0E21-6797-48D5-903D-48A972CBB6C5}" destId="{EFFF6303-6DD7-475D-B821-A6739BE6A474}" srcOrd="1" destOrd="0" presId="urn:microsoft.com/office/officeart/2005/8/layout/radial5"/>
    <dgm:cxn modelId="{D416701C-68D9-46EA-BD61-CD67C13C3954}" type="presOf" srcId="{67EC7701-FF53-43CD-8DA9-2016DDA8D643}" destId="{AAC17966-F490-4481-BAD5-7E65766298D2}" srcOrd="0" destOrd="0" presId="urn:microsoft.com/office/officeart/2005/8/layout/radial5"/>
    <dgm:cxn modelId="{9A43731F-7419-437F-BBDE-BC74EAC1A1F5}" type="presOf" srcId="{B13B8311-7D29-4898-AB63-15C41B42A7E1}" destId="{BFEF0E1A-61D9-4943-9B49-64AEF4CA01FE}" srcOrd="1" destOrd="0" presId="urn:microsoft.com/office/officeart/2005/8/layout/radial5"/>
    <dgm:cxn modelId="{AD36F21F-C561-4E61-A488-78155D7B9091}" type="presOf" srcId="{69352011-8EB8-4A68-8582-91DDA70E6AC1}" destId="{AE98D09A-2C16-4395-AC22-CAFC3BD776E0}" srcOrd="0" destOrd="0" presId="urn:microsoft.com/office/officeart/2005/8/layout/radial5"/>
    <dgm:cxn modelId="{1A700326-9E5C-442D-8551-1C5A04361568}" srcId="{7DC6A469-9619-4F39-B8E1-3FC985B6373C}" destId="{7FA76041-98DC-43B5-B809-CC93AC1F0881}" srcOrd="6" destOrd="0" parTransId="{8239A688-54BD-46BD-9AA1-C0FDBEB35AC4}" sibTransId="{BF3EE537-BE99-425B-930F-0BAE040F2E04}"/>
    <dgm:cxn modelId="{FFC04C32-C928-4B8C-892B-2A8FBDF0A635}" srcId="{B5B6141E-D12D-4889-91DE-4A0198B4FB9E}" destId="{C435AB3F-1C5A-402C-A599-96D79BE7ECD2}" srcOrd="3" destOrd="0" parTransId="{56288E1B-2057-4A10-B61A-D2B5C41D3018}" sibTransId="{2FC50B5B-9041-4C98-8587-3745CA2C0070}"/>
    <dgm:cxn modelId="{275FD435-5C93-4980-99DB-CD0E60011037}" srcId="{7DC6A469-9619-4F39-B8E1-3FC985B6373C}" destId="{750CFF57-B6EC-4CA5-B41B-64DFD82BDD46}" srcOrd="5" destOrd="0" parTransId="{D3A1D03C-15BF-4F73-8F07-D2B3410F89D7}" sibTransId="{9FADC181-9365-45A8-A048-7821700F03B7}"/>
    <dgm:cxn modelId="{60C48337-C99C-4685-A14B-EE58F35EE0D4}" type="presOf" srcId="{B5B6141E-D12D-4889-91DE-4A0198B4FB9E}" destId="{F6CB3907-00E2-410A-8A81-8A888969665D}" srcOrd="0" destOrd="0" presId="urn:microsoft.com/office/officeart/2005/8/layout/radial5"/>
    <dgm:cxn modelId="{B5A74840-8EF6-46FF-A24B-8839979E3E7E}" type="presOf" srcId="{13F247D4-9FF3-4E83-AA25-5380D2998B6B}" destId="{BD7564D9-DA4D-403D-906E-7E117A9A4026}" srcOrd="1" destOrd="0" presId="urn:microsoft.com/office/officeart/2005/8/layout/radial5"/>
    <dgm:cxn modelId="{2872AD5B-2314-49D3-B3CA-5A62F4E42E07}" type="presOf" srcId="{56288E1B-2057-4A10-B61A-D2B5C41D3018}" destId="{FA581A70-A94F-47EB-ACEE-B1E597B77911}" srcOrd="0" destOrd="0" presId="urn:microsoft.com/office/officeart/2005/8/layout/radial5"/>
    <dgm:cxn modelId="{6A4C3460-2FB3-42E4-AF35-1D678BE17BED}" type="presOf" srcId="{6D45FE81-B616-4BF9-A348-38E25D15C2F4}" destId="{14FD1E33-A76D-4EDE-89E9-F7BB282BD781}" srcOrd="1" destOrd="0" presId="urn:microsoft.com/office/officeart/2005/8/layout/radial5"/>
    <dgm:cxn modelId="{D4F2B265-522F-4E33-9F71-931866BCC2FF}" type="presOf" srcId="{56288E1B-2057-4A10-B61A-D2B5C41D3018}" destId="{51402FDA-2838-4C7C-BD94-53E4399ECB0F}" srcOrd="1" destOrd="0" presId="urn:microsoft.com/office/officeart/2005/8/layout/radial5"/>
    <dgm:cxn modelId="{AF6D8C69-4C2E-4DBF-8CFE-DE84A08B08A7}" type="presOf" srcId="{6F893B20-0EB2-4AB2-9D7B-A64286C6A635}" destId="{3F7C3F05-2DBD-43F3-804A-9AB25673AFBF}" srcOrd="0" destOrd="0" presId="urn:microsoft.com/office/officeart/2005/8/layout/radial5"/>
    <dgm:cxn modelId="{0B5D934A-3436-4C74-86AC-D13245B2CE66}" srcId="{7DC6A469-9619-4F39-B8E1-3FC985B6373C}" destId="{CB9BDACB-1FB4-4C3A-B0D4-EA6DCBA297D6}" srcOrd="7" destOrd="0" parTransId="{4BF30DAE-0AEC-443F-B538-C6170B0946D0}" sibTransId="{6F463B14-F7B6-41FC-A8D5-EFB4FA4D48F3}"/>
    <dgm:cxn modelId="{83DBE56A-1FEA-43ED-B02A-A14969E29C73}" srcId="{7DC6A469-9619-4F39-B8E1-3FC985B6373C}" destId="{9B1C1951-5B83-4C3C-999C-AF080A38D2ED}" srcOrd="1" destOrd="0" parTransId="{0B3A5B93-E548-4D70-ADCB-87CA53A47849}" sibTransId="{F8AD4876-8FAA-4815-9685-92ECF5454A19}"/>
    <dgm:cxn modelId="{0E9FFC4A-A0F3-45C5-BF86-56D59D15B9DA}" type="presOf" srcId="{C435AB3F-1C5A-402C-A599-96D79BE7ECD2}" destId="{71402728-0034-43FB-BB9B-28A5F948EF14}" srcOrd="0" destOrd="0" presId="urn:microsoft.com/office/officeart/2005/8/layout/radial5"/>
    <dgm:cxn modelId="{E87DAA73-E8B7-4FD5-AEE0-260BC01A6897}" srcId="{B5B6141E-D12D-4889-91DE-4A0198B4FB9E}" destId="{49928809-F492-4E61-A9F5-64654330A681}" srcOrd="1" destOrd="0" parTransId="{6D45FE81-B616-4BF9-A348-38E25D15C2F4}" sibTransId="{C1B5BACA-581B-4E1A-88E5-DDACCF12DC8A}"/>
    <dgm:cxn modelId="{0ACB6A75-3198-43C0-8103-9D31CB263E8A}" type="presOf" srcId="{21F1357D-5F4F-40C0-B4E3-5981DFA976EC}" destId="{86C09B27-E4B4-4488-9F23-10A1EE19DBC8}" srcOrd="0" destOrd="0" presId="urn:microsoft.com/office/officeart/2005/8/layout/radial5"/>
    <dgm:cxn modelId="{EC1EBF75-F7A9-49D8-AD7D-9DB9FA049698}" srcId="{B5B6141E-D12D-4889-91DE-4A0198B4FB9E}" destId="{6F893B20-0EB2-4AB2-9D7B-A64286C6A635}" srcOrd="0" destOrd="0" parTransId="{488A0E21-6797-48D5-903D-48A972CBB6C5}" sibTransId="{C61E1065-690A-4847-AD6E-05A53AA06338}"/>
    <dgm:cxn modelId="{554EEA5A-7B96-47DC-A934-94D219B876BB}" srcId="{7DC6A469-9619-4F39-B8E1-3FC985B6373C}" destId="{21F2E04D-04B3-4618-A72A-CBD9AF56ABF6}" srcOrd="9" destOrd="0" parTransId="{AF6A1ADD-F80E-4D9C-9C78-944E125E8F21}" sibTransId="{7E3191FF-D470-4C61-B847-2539F0289626}"/>
    <dgm:cxn modelId="{F320BB81-7A49-46AA-93CD-2A2BB494EC07}" srcId="{7DC6A469-9619-4F39-B8E1-3FC985B6373C}" destId="{44AB1B21-3406-4C40-A74E-DE7B8FC3F620}" srcOrd="4" destOrd="0" parTransId="{CC257DFA-D505-47EE-A0F2-6D79BC1F6686}" sibTransId="{196E5CC3-026E-41B6-AD4E-C8EB4F009422}"/>
    <dgm:cxn modelId="{BF30A785-A921-4661-80DC-41AF0B213B38}" type="presOf" srcId="{69352011-8EB8-4A68-8582-91DDA70E6AC1}" destId="{7E532232-1D90-44BF-B74F-A8CFA387762D}" srcOrd="1" destOrd="0" presId="urn:microsoft.com/office/officeart/2005/8/layout/radial5"/>
    <dgm:cxn modelId="{D1215488-5B1E-49BC-9A49-9D2AE3A2B8DE}" srcId="{B5B6141E-D12D-4889-91DE-4A0198B4FB9E}" destId="{21F1357D-5F4F-40C0-B4E3-5981DFA976EC}" srcOrd="6" destOrd="0" parTransId="{13F247D4-9FF3-4E83-AA25-5380D2998B6B}" sibTransId="{3B5706F4-4888-44E7-971D-BA430F3D097C}"/>
    <dgm:cxn modelId="{A280F78C-2E71-4C13-A9EC-69C108EA20C6}" type="presOf" srcId="{67EC7701-FF53-43CD-8DA9-2016DDA8D643}" destId="{D06CAEB0-8960-4C4D-BEC1-F6A1727E98C4}" srcOrd="1" destOrd="0" presId="urn:microsoft.com/office/officeart/2005/8/layout/radial5"/>
    <dgm:cxn modelId="{088ED798-14FE-4531-AE7B-3F5FD07AA677}" type="presOf" srcId="{6D45FE81-B616-4BF9-A348-38E25D15C2F4}" destId="{4BF4BBD3-AFC5-413F-893D-7A328AD6D198}" srcOrd="0" destOrd="0" presId="urn:microsoft.com/office/officeart/2005/8/layout/radial5"/>
    <dgm:cxn modelId="{BACCE7A4-CFA4-460B-87A1-6825E4C0C8DB}" type="presOf" srcId="{9CD08291-3A87-44EF-AAD9-61286C591DA5}" destId="{3216A04D-E2F4-48F2-B876-6C474B47C09C}" srcOrd="0" destOrd="0" presId="urn:microsoft.com/office/officeart/2005/8/layout/radial5"/>
    <dgm:cxn modelId="{00474BA5-ABB8-48F3-83F0-5ECBC075FF46}" type="presOf" srcId="{1A49E920-5550-43C4-9BBA-B1E3163C5F42}" destId="{90B80161-264C-47A8-A041-B21B0B21C01B}" srcOrd="0" destOrd="0" presId="urn:microsoft.com/office/officeart/2005/8/layout/radial5"/>
    <dgm:cxn modelId="{680A0EAC-D08A-4BA2-B22E-CC0A09FD2E09}" type="presOf" srcId="{7DC6A469-9619-4F39-B8E1-3FC985B6373C}" destId="{AAA90579-C3A4-4389-BA3F-4168E5F58796}" srcOrd="0" destOrd="0" presId="urn:microsoft.com/office/officeart/2005/8/layout/radial5"/>
    <dgm:cxn modelId="{50986FB7-71BC-4BD9-B218-1E2A9C5E7C37}" srcId="{7DC6A469-9619-4F39-B8E1-3FC985B6373C}" destId="{95A62D0F-0F56-4C67-B1EB-14544A93328D}" srcOrd="3" destOrd="0" parTransId="{DD1F74F6-150D-4219-B5BC-B17719367DD7}" sibTransId="{F811AD14-A574-45D3-829E-1389F6E7B7EE}"/>
    <dgm:cxn modelId="{ACF1BFBA-4A1F-471D-BF06-985A8AB4B63A}" type="presOf" srcId="{B3024E14-FAB4-4387-8EA3-8539AD466984}" destId="{96D6EFB7-9431-482C-A3E2-EE46E821DD87}" srcOrd="0" destOrd="0" presId="urn:microsoft.com/office/officeart/2005/8/layout/radial5"/>
    <dgm:cxn modelId="{5A35B7C1-4B6B-40A6-BB15-1048EF0DEE39}" type="presOf" srcId="{1A0E1B08-222C-45A2-950D-9A078A4EBF7D}" destId="{AB777E53-6DDC-4906-8F7B-13ACD9DD4FA8}" srcOrd="0" destOrd="0" presId="urn:microsoft.com/office/officeart/2005/8/layout/radial5"/>
    <dgm:cxn modelId="{E4868EC4-630A-41B5-ABA5-59E72BDC39D4}" type="presOf" srcId="{1A4999D5-4DF0-43D8-B4D1-066D1956D5CE}" destId="{C7BC9275-4CB6-4E29-ADC5-FE2AF66BEB5D}" srcOrd="0" destOrd="0" presId="urn:microsoft.com/office/officeart/2005/8/layout/radial5"/>
    <dgm:cxn modelId="{E94ED7C5-8E83-4E28-A38F-EE9B94ED7DB6}" type="presOf" srcId="{13F247D4-9FF3-4E83-AA25-5380D2998B6B}" destId="{CF07F142-7878-4B9F-9F7F-213DE8AB2435}" srcOrd="0" destOrd="0" presId="urn:microsoft.com/office/officeart/2005/8/layout/radial5"/>
    <dgm:cxn modelId="{47B573E2-2297-48CB-85D4-3F4BDF480A15}" type="presOf" srcId="{1A4999D5-4DF0-43D8-B4D1-066D1956D5CE}" destId="{987D0FF7-C5EA-4F6A-9F03-AE0F503ADDAF}" srcOrd="1" destOrd="0" presId="urn:microsoft.com/office/officeart/2005/8/layout/radial5"/>
    <dgm:cxn modelId="{119650E6-6587-4F73-8ACC-76C195105302}" srcId="{B5B6141E-D12D-4889-91DE-4A0198B4FB9E}" destId="{1A0E1B08-222C-45A2-950D-9A078A4EBF7D}" srcOrd="4" destOrd="0" parTransId="{69352011-8EB8-4A68-8582-91DDA70E6AC1}" sibTransId="{CCDC1EFE-B2A5-4959-B726-612F577E01EC}"/>
    <dgm:cxn modelId="{17016EED-A607-4C12-BB4A-E32D3DF20127}" srcId="{7DC6A469-9619-4F39-B8E1-3FC985B6373C}" destId="{6EB895F8-82D1-48D6-916B-3E0559AD4E81}" srcOrd="8" destOrd="0" parTransId="{E456E3DF-BBD9-43EE-8333-DC50CDEEC62C}" sibTransId="{BCFEBA95-E85E-4643-85D5-32AF99163F20}"/>
    <dgm:cxn modelId="{6C50F9ED-F6F6-414B-9354-DD0847FCE566}" srcId="{B5B6141E-D12D-4889-91DE-4A0198B4FB9E}" destId="{9CD08291-3A87-44EF-AAD9-61286C591DA5}" srcOrd="5" destOrd="0" parTransId="{67EC7701-FF53-43CD-8DA9-2016DDA8D643}" sibTransId="{081094A8-C690-4213-A29D-E5604129AEDD}"/>
    <dgm:cxn modelId="{3BC4BEEF-713F-493F-A593-C1C2BEF94097}" type="presOf" srcId="{488A0E21-6797-48D5-903D-48A972CBB6C5}" destId="{E7240B35-E4F1-47A7-AE36-980B01BA5570}" srcOrd="0" destOrd="0" presId="urn:microsoft.com/office/officeart/2005/8/layout/radial5"/>
    <dgm:cxn modelId="{088A66F4-A286-4830-9518-5BAD21D806F2}" srcId="{7DC6A469-9619-4F39-B8E1-3FC985B6373C}" destId="{35F06DC5-BB3D-4BA7-80E5-156456DC3981}" srcOrd="2" destOrd="0" parTransId="{AFB2A99A-8A71-430E-B692-1E010614F94F}" sibTransId="{07D86FB1-95A8-412B-A76F-0CA7877E9890}"/>
    <dgm:cxn modelId="{BB9110F7-52B1-4C82-988A-1FCBFD93325D}" srcId="{7DC6A469-9619-4F39-B8E1-3FC985B6373C}" destId="{B5B6141E-D12D-4889-91DE-4A0198B4FB9E}" srcOrd="0" destOrd="0" parTransId="{46E0A0FC-256E-4A13-8E04-B85F8D49D5F8}" sibTransId="{36808CDB-19FD-42B5-A4A0-B9BAECF8834A}"/>
    <dgm:cxn modelId="{C7B3C4F7-C6CA-4D16-A901-448C3159DCB0}" srcId="{B5B6141E-D12D-4889-91DE-4A0198B4FB9E}" destId="{1A49E920-5550-43C4-9BBA-B1E3163C5F42}" srcOrd="2" destOrd="0" parTransId="{B13B8311-7D29-4898-AB63-15C41B42A7E1}" sibTransId="{1A20879B-F2BB-4C66-B21B-D1C6A3349903}"/>
    <dgm:cxn modelId="{A8834A45-82DD-4A8D-8F7A-71496388F63C}" type="presParOf" srcId="{AAA90579-C3A4-4389-BA3F-4168E5F58796}" destId="{F6CB3907-00E2-410A-8A81-8A888969665D}" srcOrd="0" destOrd="0" presId="urn:microsoft.com/office/officeart/2005/8/layout/radial5"/>
    <dgm:cxn modelId="{4FB13469-EBB0-4ACD-9869-63EDCE6966F5}" type="presParOf" srcId="{AAA90579-C3A4-4389-BA3F-4168E5F58796}" destId="{E7240B35-E4F1-47A7-AE36-980B01BA5570}" srcOrd="1" destOrd="0" presId="urn:microsoft.com/office/officeart/2005/8/layout/radial5"/>
    <dgm:cxn modelId="{1CE93CF2-E6FC-44AA-AD52-78D172EA27DD}" type="presParOf" srcId="{E7240B35-E4F1-47A7-AE36-980B01BA5570}" destId="{EFFF6303-6DD7-475D-B821-A6739BE6A474}" srcOrd="0" destOrd="0" presId="urn:microsoft.com/office/officeart/2005/8/layout/radial5"/>
    <dgm:cxn modelId="{1DCFF6F5-6BE4-4197-AB11-3EF529A6A620}" type="presParOf" srcId="{AAA90579-C3A4-4389-BA3F-4168E5F58796}" destId="{3F7C3F05-2DBD-43F3-804A-9AB25673AFBF}" srcOrd="2" destOrd="0" presId="urn:microsoft.com/office/officeart/2005/8/layout/radial5"/>
    <dgm:cxn modelId="{E857AD61-FE8D-402B-862C-2786202697EA}" type="presParOf" srcId="{AAA90579-C3A4-4389-BA3F-4168E5F58796}" destId="{4BF4BBD3-AFC5-413F-893D-7A328AD6D198}" srcOrd="3" destOrd="0" presId="urn:microsoft.com/office/officeart/2005/8/layout/radial5"/>
    <dgm:cxn modelId="{68BB88B2-B7AC-4EE9-B0F3-C914EB3B40DD}" type="presParOf" srcId="{4BF4BBD3-AFC5-413F-893D-7A328AD6D198}" destId="{14FD1E33-A76D-4EDE-89E9-F7BB282BD781}" srcOrd="0" destOrd="0" presId="urn:microsoft.com/office/officeart/2005/8/layout/radial5"/>
    <dgm:cxn modelId="{625A3765-80B6-46FD-A8CB-DA981F763F8D}" type="presParOf" srcId="{AAA90579-C3A4-4389-BA3F-4168E5F58796}" destId="{A10BE9E6-ED5D-4C55-A1B8-7F8F5B0CC5DA}" srcOrd="4" destOrd="0" presId="urn:microsoft.com/office/officeart/2005/8/layout/radial5"/>
    <dgm:cxn modelId="{D21463B3-CFA4-4C10-88B4-D283ADE25DAD}" type="presParOf" srcId="{AAA90579-C3A4-4389-BA3F-4168E5F58796}" destId="{76496C6E-CF97-4DA9-9FC6-0278210276F5}" srcOrd="5" destOrd="0" presId="urn:microsoft.com/office/officeart/2005/8/layout/radial5"/>
    <dgm:cxn modelId="{AAC40D59-711A-4AD6-B63D-10BAEF4694C6}" type="presParOf" srcId="{76496C6E-CF97-4DA9-9FC6-0278210276F5}" destId="{BFEF0E1A-61D9-4943-9B49-64AEF4CA01FE}" srcOrd="0" destOrd="0" presId="urn:microsoft.com/office/officeart/2005/8/layout/radial5"/>
    <dgm:cxn modelId="{31F8DEF1-D87A-444D-BC80-0C2707A0B990}" type="presParOf" srcId="{AAA90579-C3A4-4389-BA3F-4168E5F58796}" destId="{90B80161-264C-47A8-A041-B21B0B21C01B}" srcOrd="6" destOrd="0" presId="urn:microsoft.com/office/officeart/2005/8/layout/radial5"/>
    <dgm:cxn modelId="{1FE4CCEF-EAAC-469A-9F2D-4E4B6D478153}" type="presParOf" srcId="{AAA90579-C3A4-4389-BA3F-4168E5F58796}" destId="{FA581A70-A94F-47EB-ACEE-B1E597B77911}" srcOrd="7" destOrd="0" presId="urn:microsoft.com/office/officeart/2005/8/layout/radial5"/>
    <dgm:cxn modelId="{A28862BD-91DD-4930-9002-1BACB4ACA424}" type="presParOf" srcId="{FA581A70-A94F-47EB-ACEE-B1E597B77911}" destId="{51402FDA-2838-4C7C-BD94-53E4399ECB0F}" srcOrd="0" destOrd="0" presId="urn:microsoft.com/office/officeart/2005/8/layout/radial5"/>
    <dgm:cxn modelId="{DBB4072C-73FA-4983-B4E0-430A8061CDAD}" type="presParOf" srcId="{AAA90579-C3A4-4389-BA3F-4168E5F58796}" destId="{71402728-0034-43FB-BB9B-28A5F948EF14}" srcOrd="8" destOrd="0" presId="urn:microsoft.com/office/officeart/2005/8/layout/radial5"/>
    <dgm:cxn modelId="{F3EB3460-AFD1-4CAA-ADDF-7A3D8E893C84}" type="presParOf" srcId="{AAA90579-C3A4-4389-BA3F-4168E5F58796}" destId="{AE98D09A-2C16-4395-AC22-CAFC3BD776E0}" srcOrd="9" destOrd="0" presId="urn:microsoft.com/office/officeart/2005/8/layout/radial5"/>
    <dgm:cxn modelId="{890C7185-52A2-49B8-94FB-7E2D0809F7C0}" type="presParOf" srcId="{AE98D09A-2C16-4395-AC22-CAFC3BD776E0}" destId="{7E532232-1D90-44BF-B74F-A8CFA387762D}" srcOrd="0" destOrd="0" presId="urn:microsoft.com/office/officeart/2005/8/layout/radial5"/>
    <dgm:cxn modelId="{487D7BC7-4244-436C-9FC5-CB986C213E68}" type="presParOf" srcId="{AAA90579-C3A4-4389-BA3F-4168E5F58796}" destId="{AB777E53-6DDC-4906-8F7B-13ACD9DD4FA8}" srcOrd="10" destOrd="0" presId="urn:microsoft.com/office/officeart/2005/8/layout/radial5"/>
    <dgm:cxn modelId="{E22140F7-7E10-47BA-B27F-CBAD22E3135E}" type="presParOf" srcId="{AAA90579-C3A4-4389-BA3F-4168E5F58796}" destId="{AAC17966-F490-4481-BAD5-7E65766298D2}" srcOrd="11" destOrd="0" presId="urn:microsoft.com/office/officeart/2005/8/layout/radial5"/>
    <dgm:cxn modelId="{5264A17D-60C6-4201-9ACA-DF77835949CA}" type="presParOf" srcId="{AAC17966-F490-4481-BAD5-7E65766298D2}" destId="{D06CAEB0-8960-4C4D-BEC1-F6A1727E98C4}" srcOrd="0" destOrd="0" presId="urn:microsoft.com/office/officeart/2005/8/layout/radial5"/>
    <dgm:cxn modelId="{35083A7B-1C7A-49D8-8B7D-A32D552E04A7}" type="presParOf" srcId="{AAA90579-C3A4-4389-BA3F-4168E5F58796}" destId="{3216A04D-E2F4-48F2-B876-6C474B47C09C}" srcOrd="12" destOrd="0" presId="urn:microsoft.com/office/officeart/2005/8/layout/radial5"/>
    <dgm:cxn modelId="{6D7CA401-D074-46E5-B96B-63C351B91C8D}" type="presParOf" srcId="{AAA90579-C3A4-4389-BA3F-4168E5F58796}" destId="{CF07F142-7878-4B9F-9F7F-213DE8AB2435}" srcOrd="13" destOrd="0" presId="urn:microsoft.com/office/officeart/2005/8/layout/radial5"/>
    <dgm:cxn modelId="{B3A1B8D8-FD13-4417-898E-2A99F626099D}" type="presParOf" srcId="{CF07F142-7878-4B9F-9F7F-213DE8AB2435}" destId="{BD7564D9-DA4D-403D-906E-7E117A9A4026}" srcOrd="0" destOrd="0" presId="urn:microsoft.com/office/officeart/2005/8/layout/radial5"/>
    <dgm:cxn modelId="{6627234D-72AF-4594-B7AA-240A25204479}" type="presParOf" srcId="{AAA90579-C3A4-4389-BA3F-4168E5F58796}" destId="{86C09B27-E4B4-4488-9F23-10A1EE19DBC8}" srcOrd="14" destOrd="0" presId="urn:microsoft.com/office/officeart/2005/8/layout/radial5"/>
    <dgm:cxn modelId="{389BF7EC-47D0-4971-98B9-A1797012C0F7}" type="presParOf" srcId="{AAA90579-C3A4-4389-BA3F-4168E5F58796}" destId="{C7BC9275-4CB6-4E29-ADC5-FE2AF66BEB5D}" srcOrd="15" destOrd="0" presId="urn:microsoft.com/office/officeart/2005/8/layout/radial5"/>
    <dgm:cxn modelId="{BBB9CE10-0FEA-45DD-ABF4-1E47814B4F12}" type="presParOf" srcId="{C7BC9275-4CB6-4E29-ADC5-FE2AF66BEB5D}" destId="{987D0FF7-C5EA-4F6A-9F03-AE0F503ADDAF}" srcOrd="0" destOrd="0" presId="urn:microsoft.com/office/officeart/2005/8/layout/radial5"/>
    <dgm:cxn modelId="{04B79C36-4A73-4050-8B2B-2CB4FF43A8D9}" type="presParOf" srcId="{AAA90579-C3A4-4389-BA3F-4168E5F58796}" destId="{96D6EFB7-9431-482C-A3E2-EE46E821DD87}" srcOrd="16" destOrd="0" presId="urn:microsoft.com/office/officeart/2005/8/layout/radial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ED4FC36-4676-4529-AA45-93C425D5B925}" type="doc">
      <dgm:prSet loTypeId="urn:microsoft.com/office/officeart/2005/8/layout/process1" loCatId="process" qsTypeId="urn:microsoft.com/office/officeart/2005/8/quickstyle/simple1" qsCatId="simple" csTypeId="urn:microsoft.com/office/officeart/2005/8/colors/accent1_2" csCatId="accent1" phldr="1"/>
      <dgm:spPr/>
    </dgm:pt>
    <dgm:pt modelId="{F01420A7-E1A3-43D6-8597-6A65249B20AD}" type="pres">
      <dgm:prSet presAssocID="{0ED4FC36-4676-4529-AA45-93C425D5B925}" presName="Name0" presStyleCnt="0">
        <dgm:presLayoutVars>
          <dgm:dir/>
          <dgm:resizeHandles val="exact"/>
        </dgm:presLayoutVars>
      </dgm:prSet>
      <dgm:spPr/>
    </dgm:pt>
  </dgm:ptLst>
  <dgm:cxnLst>
    <dgm:cxn modelId="{621E1008-4486-420F-A847-44407C187889}" type="presOf" srcId="{0ED4FC36-4676-4529-AA45-93C425D5B925}" destId="{F01420A7-E1A3-43D6-8597-6A65249B20AD}" srcOrd="0" destOrd="0" presId="urn:microsoft.com/office/officeart/2005/8/layout/process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882E7F1-A2C2-40B0-9FED-F1D475CED063}"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FA7AB9B6-3CC2-41BB-886B-A6A03B08F5B7}">
      <dgm:prSet phldrT="[Text]" custT="1"/>
      <dgm:spPr/>
      <dgm:t>
        <a:bodyPr/>
        <a:lstStyle/>
        <a:p>
          <a:r>
            <a:rPr lang="en-US" sz="6600" dirty="0">
              <a:solidFill>
                <a:schemeClr val="tx1"/>
              </a:solidFill>
            </a:rPr>
            <a:t>ICT</a:t>
          </a:r>
          <a:endParaRPr lang="en-US" sz="4000" dirty="0">
            <a:solidFill>
              <a:schemeClr val="tx1"/>
            </a:solidFill>
          </a:endParaRPr>
        </a:p>
      </dgm:t>
    </dgm:pt>
    <dgm:pt modelId="{480D52C9-21C3-4438-9164-0F201961201E}" type="parTrans" cxnId="{8A4ED73A-F9AF-40E7-96B4-BB0A13560229}">
      <dgm:prSet/>
      <dgm:spPr/>
      <dgm:t>
        <a:bodyPr/>
        <a:lstStyle/>
        <a:p>
          <a:endParaRPr lang="en-US"/>
        </a:p>
      </dgm:t>
    </dgm:pt>
    <dgm:pt modelId="{A8996578-A59C-4BA2-B279-4664C7A36AD3}" type="sibTrans" cxnId="{8A4ED73A-F9AF-40E7-96B4-BB0A13560229}">
      <dgm:prSet/>
      <dgm:spPr/>
      <dgm:t>
        <a:bodyPr/>
        <a:lstStyle/>
        <a:p>
          <a:endParaRPr lang="en-US"/>
        </a:p>
      </dgm:t>
    </dgm:pt>
    <dgm:pt modelId="{FE82D62F-F4BB-45DC-A4E3-08A0590799B2}">
      <dgm:prSet phldrT="[Text]" custT="1"/>
      <dgm:spPr>
        <a:solidFill>
          <a:srgbClr val="FFFF00"/>
        </a:solidFill>
      </dgm:spPr>
      <dgm:t>
        <a:bodyPr/>
        <a:lstStyle/>
        <a:p>
          <a:r>
            <a:rPr lang="en-US" sz="2400" dirty="0">
              <a:solidFill>
                <a:schemeClr val="tx1"/>
              </a:solidFill>
            </a:rPr>
            <a:t>Music &amp; Sound</a:t>
          </a:r>
        </a:p>
      </dgm:t>
    </dgm:pt>
    <dgm:pt modelId="{A6AFF09B-F873-401C-9DB4-790EA11C0368}" type="parTrans" cxnId="{7D5A3EE2-1F61-4646-A07A-AAE0AC8AF41E}">
      <dgm:prSet/>
      <dgm:spPr>
        <a:ln>
          <a:solidFill>
            <a:schemeClr val="tx1"/>
          </a:solidFill>
        </a:ln>
      </dgm:spPr>
      <dgm:t>
        <a:bodyPr/>
        <a:lstStyle/>
        <a:p>
          <a:endParaRPr lang="en-US"/>
        </a:p>
      </dgm:t>
    </dgm:pt>
    <dgm:pt modelId="{08FD2574-6090-48CB-9E87-6464993C9CB9}" type="sibTrans" cxnId="{7D5A3EE2-1F61-4646-A07A-AAE0AC8AF41E}">
      <dgm:prSet/>
      <dgm:spPr/>
      <dgm:t>
        <a:bodyPr/>
        <a:lstStyle/>
        <a:p>
          <a:endParaRPr lang="en-US"/>
        </a:p>
      </dgm:t>
    </dgm:pt>
    <dgm:pt modelId="{756EC8EE-2135-4D9C-8F18-3E299D9EC31A}">
      <dgm:prSet phldrT="[Text]" custT="1"/>
      <dgm:spPr>
        <a:solidFill>
          <a:srgbClr val="FF0000"/>
        </a:solidFill>
      </dgm:spPr>
      <dgm:t>
        <a:bodyPr/>
        <a:lstStyle/>
        <a:p>
          <a:r>
            <a:rPr lang="en-US" sz="2400" dirty="0">
              <a:solidFill>
                <a:schemeClr val="tx1"/>
              </a:solidFill>
            </a:rPr>
            <a:t>Working Images</a:t>
          </a:r>
        </a:p>
      </dgm:t>
    </dgm:pt>
    <dgm:pt modelId="{8A605E9E-84E2-4D7C-9D80-A4FF37C67A77}" type="parTrans" cxnId="{BE0FDD84-84A0-42EB-BA9D-2684EF68A12B}">
      <dgm:prSet/>
      <dgm:spPr/>
      <dgm:t>
        <a:bodyPr/>
        <a:lstStyle/>
        <a:p>
          <a:endParaRPr lang="en-US"/>
        </a:p>
      </dgm:t>
    </dgm:pt>
    <dgm:pt modelId="{BDABC3D4-DACA-4253-A729-AA1301442958}" type="sibTrans" cxnId="{BE0FDD84-84A0-42EB-BA9D-2684EF68A12B}">
      <dgm:prSet/>
      <dgm:spPr/>
      <dgm:t>
        <a:bodyPr/>
        <a:lstStyle/>
        <a:p>
          <a:endParaRPr lang="en-US"/>
        </a:p>
      </dgm:t>
    </dgm:pt>
    <dgm:pt modelId="{B18FAA5F-518B-4065-9DF2-C0669EE9E828}">
      <dgm:prSet phldrT="[Text]" custT="1"/>
      <dgm:spPr>
        <a:solidFill>
          <a:srgbClr val="7030A0"/>
        </a:solidFill>
      </dgm:spPr>
      <dgm:t>
        <a:bodyPr/>
        <a:lstStyle/>
        <a:p>
          <a:r>
            <a:rPr lang="en-US" sz="2000" dirty="0">
              <a:solidFill>
                <a:schemeClr val="tx1"/>
              </a:solidFill>
            </a:rPr>
            <a:t>Interactive Design</a:t>
          </a:r>
        </a:p>
      </dgm:t>
    </dgm:pt>
    <dgm:pt modelId="{F4800512-5887-4817-BD2B-FB41D97605B1}" type="parTrans" cxnId="{E25CF7E8-CFE6-48DF-A2D2-66B78419720C}">
      <dgm:prSet/>
      <dgm:spPr/>
      <dgm:t>
        <a:bodyPr/>
        <a:lstStyle/>
        <a:p>
          <a:endParaRPr lang="en-US"/>
        </a:p>
      </dgm:t>
    </dgm:pt>
    <dgm:pt modelId="{193962C9-0017-4DDF-B671-60ACD184AB31}" type="sibTrans" cxnId="{E25CF7E8-CFE6-48DF-A2D2-66B78419720C}">
      <dgm:prSet/>
      <dgm:spPr/>
      <dgm:t>
        <a:bodyPr/>
        <a:lstStyle/>
        <a:p>
          <a:endParaRPr lang="en-US"/>
        </a:p>
      </dgm:t>
    </dgm:pt>
    <dgm:pt modelId="{51725112-3192-4FB2-9299-42D85537B081}">
      <dgm:prSet phldrT="[Text]"/>
      <dgm:spPr>
        <a:solidFill>
          <a:srgbClr val="FFC000"/>
        </a:solidFill>
      </dgm:spPr>
      <dgm:t>
        <a:bodyPr/>
        <a:lstStyle/>
        <a:p>
          <a:r>
            <a:rPr lang="en-US" dirty="0">
              <a:solidFill>
                <a:schemeClr val="tx1"/>
              </a:solidFill>
            </a:rPr>
            <a:t>Managing Data</a:t>
          </a:r>
        </a:p>
      </dgm:t>
    </dgm:pt>
    <dgm:pt modelId="{A0F52FF0-5011-4A91-8B40-494BB9B78734}" type="parTrans" cxnId="{AC019D59-B681-4EBE-ADBC-9E0D66BD1987}">
      <dgm:prSet/>
      <dgm:spPr>
        <a:ln>
          <a:solidFill>
            <a:schemeClr val="tx1"/>
          </a:solidFill>
        </a:ln>
      </dgm:spPr>
      <dgm:t>
        <a:bodyPr/>
        <a:lstStyle/>
        <a:p>
          <a:endParaRPr lang="en-US"/>
        </a:p>
      </dgm:t>
    </dgm:pt>
    <dgm:pt modelId="{F4E4CAE3-8E48-4A8D-AC76-E53060A24290}" type="sibTrans" cxnId="{AC019D59-B681-4EBE-ADBC-9E0D66BD1987}">
      <dgm:prSet/>
      <dgm:spPr/>
      <dgm:t>
        <a:bodyPr/>
        <a:lstStyle/>
        <a:p>
          <a:endParaRPr lang="en-US"/>
        </a:p>
      </dgm:t>
    </dgm:pt>
    <dgm:pt modelId="{82C9730A-74F6-433E-84C6-873D0A635987}">
      <dgm:prSet phldrT="[Text]"/>
      <dgm:spPr>
        <a:solidFill>
          <a:srgbClr val="00B0F0"/>
        </a:solidFill>
      </dgm:spPr>
      <dgm:t>
        <a:bodyPr/>
        <a:lstStyle/>
        <a:p>
          <a:r>
            <a:rPr lang="en-US" dirty="0">
              <a:solidFill>
                <a:schemeClr val="tx1"/>
              </a:solidFill>
            </a:rPr>
            <a:t>Desk Top Publishing</a:t>
          </a:r>
        </a:p>
      </dgm:t>
    </dgm:pt>
    <dgm:pt modelId="{C708C0BB-8C04-4B44-A6B3-4073DB7DFB10}" type="parTrans" cxnId="{FDC14C82-1EA7-45D5-9AD2-FC540B5A2D1B}">
      <dgm:prSet/>
      <dgm:spPr>
        <a:ln>
          <a:solidFill>
            <a:schemeClr val="tx1"/>
          </a:solidFill>
        </a:ln>
      </dgm:spPr>
      <dgm:t>
        <a:bodyPr/>
        <a:lstStyle/>
        <a:p>
          <a:endParaRPr lang="en-US"/>
        </a:p>
      </dgm:t>
    </dgm:pt>
    <dgm:pt modelId="{A3DBE032-1427-444C-92FB-DEFA6A6A7B80}" type="sibTrans" cxnId="{FDC14C82-1EA7-45D5-9AD2-FC540B5A2D1B}">
      <dgm:prSet/>
      <dgm:spPr/>
      <dgm:t>
        <a:bodyPr/>
        <a:lstStyle/>
        <a:p>
          <a:endParaRPr lang="en-US"/>
        </a:p>
      </dgm:t>
    </dgm:pt>
    <dgm:pt modelId="{42341590-052A-4FE3-A74D-D69DE521F5A3}" type="pres">
      <dgm:prSet presAssocID="{7882E7F1-A2C2-40B0-9FED-F1D475CED063}" presName="hierChild1" presStyleCnt="0">
        <dgm:presLayoutVars>
          <dgm:orgChart val="1"/>
          <dgm:chPref val="1"/>
          <dgm:dir/>
          <dgm:animOne val="branch"/>
          <dgm:animLvl val="lvl"/>
          <dgm:resizeHandles/>
        </dgm:presLayoutVars>
      </dgm:prSet>
      <dgm:spPr/>
    </dgm:pt>
    <dgm:pt modelId="{53FA72B6-6F09-4C0E-B742-C84DC085BE33}" type="pres">
      <dgm:prSet presAssocID="{FA7AB9B6-3CC2-41BB-886B-A6A03B08F5B7}" presName="hierRoot1" presStyleCnt="0">
        <dgm:presLayoutVars>
          <dgm:hierBranch val="init"/>
        </dgm:presLayoutVars>
      </dgm:prSet>
      <dgm:spPr/>
    </dgm:pt>
    <dgm:pt modelId="{EF7234B7-D032-458F-9150-2227B560C850}" type="pres">
      <dgm:prSet presAssocID="{FA7AB9B6-3CC2-41BB-886B-A6A03B08F5B7}" presName="rootComposite1" presStyleCnt="0"/>
      <dgm:spPr/>
    </dgm:pt>
    <dgm:pt modelId="{EA13DB41-2D6E-4FE2-8FE9-4745173CD68E}" type="pres">
      <dgm:prSet presAssocID="{FA7AB9B6-3CC2-41BB-886B-A6A03B08F5B7}" presName="rootText1" presStyleLbl="node0" presStyleIdx="0" presStyleCnt="1" custScaleX="107186" custScaleY="141242">
        <dgm:presLayoutVars>
          <dgm:chPref val="3"/>
        </dgm:presLayoutVars>
      </dgm:prSet>
      <dgm:spPr/>
    </dgm:pt>
    <dgm:pt modelId="{950BF1D0-BC62-4EDE-A6D8-5E8C07851CB2}" type="pres">
      <dgm:prSet presAssocID="{FA7AB9B6-3CC2-41BB-886B-A6A03B08F5B7}" presName="rootConnector1" presStyleLbl="node1" presStyleIdx="0" presStyleCnt="0"/>
      <dgm:spPr/>
    </dgm:pt>
    <dgm:pt modelId="{D01F60FE-45E2-4125-A4F6-1706B471EF06}" type="pres">
      <dgm:prSet presAssocID="{FA7AB9B6-3CC2-41BB-886B-A6A03B08F5B7}" presName="hierChild2" presStyleCnt="0"/>
      <dgm:spPr/>
    </dgm:pt>
    <dgm:pt modelId="{B23723A5-1FAF-482D-95BC-5C64222516BE}" type="pres">
      <dgm:prSet presAssocID="{A6AFF09B-F873-401C-9DB4-790EA11C0368}" presName="Name37" presStyleLbl="parChTrans1D2" presStyleIdx="0" presStyleCnt="5"/>
      <dgm:spPr/>
    </dgm:pt>
    <dgm:pt modelId="{E8A2F6BB-6C8D-465C-8C12-5AB7307AED0A}" type="pres">
      <dgm:prSet presAssocID="{FE82D62F-F4BB-45DC-A4E3-08A0590799B2}" presName="hierRoot2" presStyleCnt="0">
        <dgm:presLayoutVars>
          <dgm:hierBranch val="init"/>
        </dgm:presLayoutVars>
      </dgm:prSet>
      <dgm:spPr/>
    </dgm:pt>
    <dgm:pt modelId="{A5CA1A33-1F0B-4AB1-B430-186A4BE5ECB4}" type="pres">
      <dgm:prSet presAssocID="{FE82D62F-F4BB-45DC-A4E3-08A0590799B2}" presName="rootComposite" presStyleCnt="0"/>
      <dgm:spPr/>
    </dgm:pt>
    <dgm:pt modelId="{41F60FD4-C312-4F2E-AF0C-225AABD6BCE6}" type="pres">
      <dgm:prSet presAssocID="{FE82D62F-F4BB-45DC-A4E3-08A0590799B2}" presName="rootText" presStyleLbl="node2" presStyleIdx="0" presStyleCnt="5" custScaleX="118432" custScaleY="128419" custLinFactNeighborX="2010" custLinFactNeighborY="6030">
        <dgm:presLayoutVars>
          <dgm:chPref val="3"/>
        </dgm:presLayoutVars>
      </dgm:prSet>
      <dgm:spPr/>
    </dgm:pt>
    <dgm:pt modelId="{E5C7CB9E-45C9-46EE-B3D4-973AF2300F8E}" type="pres">
      <dgm:prSet presAssocID="{FE82D62F-F4BB-45DC-A4E3-08A0590799B2}" presName="rootConnector" presStyleLbl="node2" presStyleIdx="0" presStyleCnt="5"/>
      <dgm:spPr/>
    </dgm:pt>
    <dgm:pt modelId="{740C32BD-1225-4626-88B3-07677DA971D7}" type="pres">
      <dgm:prSet presAssocID="{FE82D62F-F4BB-45DC-A4E3-08A0590799B2}" presName="hierChild4" presStyleCnt="0"/>
      <dgm:spPr/>
    </dgm:pt>
    <dgm:pt modelId="{A169AD57-C0D0-4E60-AB51-A317EB701664}" type="pres">
      <dgm:prSet presAssocID="{FE82D62F-F4BB-45DC-A4E3-08A0590799B2}" presName="hierChild5" presStyleCnt="0"/>
      <dgm:spPr/>
    </dgm:pt>
    <dgm:pt modelId="{FA47F9C3-109E-4242-9464-419CE9E2A999}" type="pres">
      <dgm:prSet presAssocID="{8A605E9E-84E2-4D7C-9D80-A4FF37C67A77}" presName="Name37" presStyleLbl="parChTrans1D2" presStyleIdx="1" presStyleCnt="5"/>
      <dgm:spPr/>
    </dgm:pt>
    <dgm:pt modelId="{BC80529F-9B08-4209-95E1-D5D90573CBC0}" type="pres">
      <dgm:prSet presAssocID="{756EC8EE-2135-4D9C-8F18-3E299D9EC31A}" presName="hierRoot2" presStyleCnt="0">
        <dgm:presLayoutVars>
          <dgm:hierBranch val="init"/>
        </dgm:presLayoutVars>
      </dgm:prSet>
      <dgm:spPr/>
    </dgm:pt>
    <dgm:pt modelId="{62F3FB1E-C915-4B19-9C53-2FE05CD2CE2F}" type="pres">
      <dgm:prSet presAssocID="{756EC8EE-2135-4D9C-8F18-3E299D9EC31A}" presName="rootComposite" presStyleCnt="0"/>
      <dgm:spPr/>
    </dgm:pt>
    <dgm:pt modelId="{9CF6ACEC-857C-40E8-B939-D8A4133420A7}" type="pres">
      <dgm:prSet presAssocID="{756EC8EE-2135-4D9C-8F18-3E299D9EC31A}" presName="rootText" presStyleLbl="node2" presStyleIdx="1" presStyleCnt="5" custScaleX="99411" custScaleY="122300">
        <dgm:presLayoutVars>
          <dgm:chPref val="3"/>
        </dgm:presLayoutVars>
      </dgm:prSet>
      <dgm:spPr/>
    </dgm:pt>
    <dgm:pt modelId="{0AF57694-AF90-4268-B94E-909CD5410E8E}" type="pres">
      <dgm:prSet presAssocID="{756EC8EE-2135-4D9C-8F18-3E299D9EC31A}" presName="rootConnector" presStyleLbl="node2" presStyleIdx="1" presStyleCnt="5"/>
      <dgm:spPr/>
    </dgm:pt>
    <dgm:pt modelId="{812B151E-F251-4F59-85E6-2793DF71CA77}" type="pres">
      <dgm:prSet presAssocID="{756EC8EE-2135-4D9C-8F18-3E299D9EC31A}" presName="hierChild4" presStyleCnt="0"/>
      <dgm:spPr/>
    </dgm:pt>
    <dgm:pt modelId="{2F3A5945-15E7-4DA8-94FD-A676BE83607B}" type="pres">
      <dgm:prSet presAssocID="{756EC8EE-2135-4D9C-8F18-3E299D9EC31A}" presName="hierChild5" presStyleCnt="0"/>
      <dgm:spPr/>
    </dgm:pt>
    <dgm:pt modelId="{4897D187-66D9-48CC-8AEB-6D1A1DD6819B}" type="pres">
      <dgm:prSet presAssocID="{F4800512-5887-4817-BD2B-FB41D97605B1}" presName="Name37" presStyleLbl="parChTrans1D2" presStyleIdx="2" presStyleCnt="5"/>
      <dgm:spPr/>
    </dgm:pt>
    <dgm:pt modelId="{A3F2E230-2955-4AD0-90BD-5EC941AB8104}" type="pres">
      <dgm:prSet presAssocID="{B18FAA5F-518B-4065-9DF2-C0669EE9E828}" presName="hierRoot2" presStyleCnt="0">
        <dgm:presLayoutVars>
          <dgm:hierBranch val="init"/>
        </dgm:presLayoutVars>
      </dgm:prSet>
      <dgm:spPr/>
    </dgm:pt>
    <dgm:pt modelId="{C94569AB-C159-437A-AA89-C5E2AA1AFC98}" type="pres">
      <dgm:prSet presAssocID="{B18FAA5F-518B-4065-9DF2-C0669EE9E828}" presName="rootComposite" presStyleCnt="0"/>
      <dgm:spPr/>
    </dgm:pt>
    <dgm:pt modelId="{296226F3-40BD-4714-B044-EBD3A72488EF}" type="pres">
      <dgm:prSet presAssocID="{B18FAA5F-518B-4065-9DF2-C0669EE9E828}" presName="rootText" presStyleLbl="node2" presStyleIdx="2" presStyleCnt="5" custScaleX="116869" custScaleY="122050">
        <dgm:presLayoutVars>
          <dgm:chPref val="3"/>
        </dgm:presLayoutVars>
      </dgm:prSet>
      <dgm:spPr/>
    </dgm:pt>
    <dgm:pt modelId="{490EE8CE-12F4-4BBF-A877-7B378DD8381E}" type="pres">
      <dgm:prSet presAssocID="{B18FAA5F-518B-4065-9DF2-C0669EE9E828}" presName="rootConnector" presStyleLbl="node2" presStyleIdx="2" presStyleCnt="5"/>
      <dgm:spPr/>
    </dgm:pt>
    <dgm:pt modelId="{992EF603-2AB1-4EDF-AAE3-F86776FD1ACC}" type="pres">
      <dgm:prSet presAssocID="{B18FAA5F-518B-4065-9DF2-C0669EE9E828}" presName="hierChild4" presStyleCnt="0"/>
      <dgm:spPr/>
    </dgm:pt>
    <dgm:pt modelId="{8C00BCFF-06D0-47B7-B4C6-F049529CD782}" type="pres">
      <dgm:prSet presAssocID="{B18FAA5F-518B-4065-9DF2-C0669EE9E828}" presName="hierChild5" presStyleCnt="0"/>
      <dgm:spPr/>
    </dgm:pt>
    <dgm:pt modelId="{CF83B94A-4408-4759-9B5F-6C22A8983706}" type="pres">
      <dgm:prSet presAssocID="{A0F52FF0-5011-4A91-8B40-494BB9B78734}" presName="Name37" presStyleLbl="parChTrans1D2" presStyleIdx="3" presStyleCnt="5"/>
      <dgm:spPr/>
    </dgm:pt>
    <dgm:pt modelId="{EA7CBFD0-322F-424F-A0B3-A66AA2A904DF}" type="pres">
      <dgm:prSet presAssocID="{51725112-3192-4FB2-9299-42D85537B081}" presName="hierRoot2" presStyleCnt="0">
        <dgm:presLayoutVars>
          <dgm:hierBranch val="init"/>
        </dgm:presLayoutVars>
      </dgm:prSet>
      <dgm:spPr/>
    </dgm:pt>
    <dgm:pt modelId="{9C42674B-377D-40CE-B45D-2C28EB561C87}" type="pres">
      <dgm:prSet presAssocID="{51725112-3192-4FB2-9299-42D85537B081}" presName="rootComposite" presStyleCnt="0"/>
      <dgm:spPr/>
    </dgm:pt>
    <dgm:pt modelId="{43715F28-EDAB-4D6D-9D59-02C464A8CF7A}" type="pres">
      <dgm:prSet presAssocID="{51725112-3192-4FB2-9299-42D85537B081}" presName="rootText" presStyleLbl="node2" presStyleIdx="3" presStyleCnt="5" custScaleX="92942" custScaleY="133503" custLinFactNeighborX="4020" custLinFactNeighborY="2010">
        <dgm:presLayoutVars>
          <dgm:chPref val="3"/>
        </dgm:presLayoutVars>
      </dgm:prSet>
      <dgm:spPr/>
    </dgm:pt>
    <dgm:pt modelId="{EFB077F5-B085-4933-A8D9-86B516081D34}" type="pres">
      <dgm:prSet presAssocID="{51725112-3192-4FB2-9299-42D85537B081}" presName="rootConnector" presStyleLbl="node2" presStyleIdx="3" presStyleCnt="5"/>
      <dgm:spPr/>
    </dgm:pt>
    <dgm:pt modelId="{0FA135EB-900D-46BE-8149-7AEDDAEB9ED7}" type="pres">
      <dgm:prSet presAssocID="{51725112-3192-4FB2-9299-42D85537B081}" presName="hierChild4" presStyleCnt="0"/>
      <dgm:spPr/>
    </dgm:pt>
    <dgm:pt modelId="{A41CE57D-8C36-4A0A-A483-2C6A7C8C40B5}" type="pres">
      <dgm:prSet presAssocID="{51725112-3192-4FB2-9299-42D85537B081}" presName="hierChild5" presStyleCnt="0"/>
      <dgm:spPr/>
    </dgm:pt>
    <dgm:pt modelId="{411C3C02-47BE-43C0-8A03-A799C700E283}" type="pres">
      <dgm:prSet presAssocID="{C708C0BB-8C04-4B44-A6B3-4073DB7DFB10}" presName="Name37" presStyleLbl="parChTrans1D2" presStyleIdx="4" presStyleCnt="5"/>
      <dgm:spPr/>
    </dgm:pt>
    <dgm:pt modelId="{83BCF572-457C-41EA-BFFC-8945F298BE13}" type="pres">
      <dgm:prSet presAssocID="{82C9730A-74F6-433E-84C6-873D0A635987}" presName="hierRoot2" presStyleCnt="0">
        <dgm:presLayoutVars>
          <dgm:hierBranch val="init"/>
        </dgm:presLayoutVars>
      </dgm:prSet>
      <dgm:spPr/>
    </dgm:pt>
    <dgm:pt modelId="{7F1BA941-D15C-4F06-8B50-2468D7F30EFB}" type="pres">
      <dgm:prSet presAssocID="{82C9730A-74F6-433E-84C6-873D0A635987}" presName="rootComposite" presStyleCnt="0"/>
      <dgm:spPr/>
    </dgm:pt>
    <dgm:pt modelId="{BCB2E39A-68E4-4697-A9CD-3105BAA7DCB1}" type="pres">
      <dgm:prSet presAssocID="{82C9730A-74F6-433E-84C6-873D0A635987}" presName="rootText" presStyleLbl="node2" presStyleIdx="4" presStyleCnt="5" custScaleX="110561" custScaleY="126760">
        <dgm:presLayoutVars>
          <dgm:chPref val="3"/>
        </dgm:presLayoutVars>
      </dgm:prSet>
      <dgm:spPr/>
    </dgm:pt>
    <dgm:pt modelId="{81CE6DAC-FA56-4F2F-B7AA-2ECE50D4A8E4}" type="pres">
      <dgm:prSet presAssocID="{82C9730A-74F6-433E-84C6-873D0A635987}" presName="rootConnector" presStyleLbl="node2" presStyleIdx="4" presStyleCnt="5"/>
      <dgm:spPr/>
    </dgm:pt>
    <dgm:pt modelId="{B3396EBA-2137-4244-B8F0-DA255B51837E}" type="pres">
      <dgm:prSet presAssocID="{82C9730A-74F6-433E-84C6-873D0A635987}" presName="hierChild4" presStyleCnt="0"/>
      <dgm:spPr/>
    </dgm:pt>
    <dgm:pt modelId="{F09B5EB0-1581-4221-B281-45071352088C}" type="pres">
      <dgm:prSet presAssocID="{82C9730A-74F6-433E-84C6-873D0A635987}" presName="hierChild5" presStyleCnt="0"/>
      <dgm:spPr/>
    </dgm:pt>
    <dgm:pt modelId="{02E52A89-0E76-4D70-8014-FD4F2D8A8267}" type="pres">
      <dgm:prSet presAssocID="{FA7AB9B6-3CC2-41BB-886B-A6A03B08F5B7}" presName="hierChild3" presStyleCnt="0"/>
      <dgm:spPr/>
    </dgm:pt>
  </dgm:ptLst>
  <dgm:cxnLst>
    <dgm:cxn modelId="{E9131F16-56F5-4D28-A9BF-95BFB32FE479}" type="presOf" srcId="{FA7AB9B6-3CC2-41BB-886B-A6A03B08F5B7}" destId="{EA13DB41-2D6E-4FE2-8FE9-4745173CD68E}" srcOrd="0" destOrd="0" presId="urn:microsoft.com/office/officeart/2005/8/layout/orgChart1"/>
    <dgm:cxn modelId="{90B7AA17-527A-4C01-8D2B-FB75C89EB7DC}" type="presOf" srcId="{A6AFF09B-F873-401C-9DB4-790EA11C0368}" destId="{B23723A5-1FAF-482D-95BC-5C64222516BE}" srcOrd="0" destOrd="0" presId="urn:microsoft.com/office/officeart/2005/8/layout/orgChart1"/>
    <dgm:cxn modelId="{0BE0E429-B118-4425-9C34-5061141A5F34}" type="presOf" srcId="{8A605E9E-84E2-4D7C-9D80-A4FF37C67A77}" destId="{FA47F9C3-109E-4242-9464-419CE9E2A999}" srcOrd="0" destOrd="0" presId="urn:microsoft.com/office/officeart/2005/8/layout/orgChart1"/>
    <dgm:cxn modelId="{DEF4FF2B-6E00-4817-9F1F-19F5834AA437}" type="presOf" srcId="{756EC8EE-2135-4D9C-8F18-3E299D9EC31A}" destId="{9CF6ACEC-857C-40E8-B939-D8A4133420A7}" srcOrd="0" destOrd="0" presId="urn:microsoft.com/office/officeart/2005/8/layout/orgChart1"/>
    <dgm:cxn modelId="{144B3B39-532B-445D-B516-906A79A425A0}" type="presOf" srcId="{FA7AB9B6-3CC2-41BB-886B-A6A03B08F5B7}" destId="{950BF1D0-BC62-4EDE-A6D8-5E8C07851CB2}" srcOrd="1" destOrd="0" presId="urn:microsoft.com/office/officeart/2005/8/layout/orgChart1"/>
    <dgm:cxn modelId="{8A4ED73A-F9AF-40E7-96B4-BB0A13560229}" srcId="{7882E7F1-A2C2-40B0-9FED-F1D475CED063}" destId="{FA7AB9B6-3CC2-41BB-886B-A6A03B08F5B7}" srcOrd="0" destOrd="0" parTransId="{480D52C9-21C3-4438-9164-0F201961201E}" sibTransId="{A8996578-A59C-4BA2-B279-4664C7A36AD3}"/>
    <dgm:cxn modelId="{B12F335D-9562-4597-9934-27F33E4C5569}" type="presOf" srcId="{C708C0BB-8C04-4B44-A6B3-4073DB7DFB10}" destId="{411C3C02-47BE-43C0-8A03-A799C700E283}" srcOrd="0" destOrd="0" presId="urn:microsoft.com/office/officeart/2005/8/layout/orgChart1"/>
    <dgm:cxn modelId="{94FDD644-49CB-4510-8926-7E56A5037485}" type="presOf" srcId="{51725112-3192-4FB2-9299-42D85537B081}" destId="{EFB077F5-B085-4933-A8D9-86B516081D34}" srcOrd="1" destOrd="0" presId="urn:microsoft.com/office/officeart/2005/8/layout/orgChart1"/>
    <dgm:cxn modelId="{AC019D59-B681-4EBE-ADBC-9E0D66BD1987}" srcId="{FA7AB9B6-3CC2-41BB-886B-A6A03B08F5B7}" destId="{51725112-3192-4FB2-9299-42D85537B081}" srcOrd="3" destOrd="0" parTransId="{A0F52FF0-5011-4A91-8B40-494BB9B78734}" sibTransId="{F4E4CAE3-8E48-4A8D-AC76-E53060A24290}"/>
    <dgm:cxn modelId="{97C2445A-5BC7-4F59-A987-A7A6D5B9AD2E}" type="presOf" srcId="{B18FAA5F-518B-4065-9DF2-C0669EE9E828}" destId="{296226F3-40BD-4714-B044-EBD3A72488EF}" srcOrd="0" destOrd="0" presId="urn:microsoft.com/office/officeart/2005/8/layout/orgChart1"/>
    <dgm:cxn modelId="{0338CE80-C450-4D64-AB45-3F06CF9CCD4C}" type="presOf" srcId="{B18FAA5F-518B-4065-9DF2-C0669EE9E828}" destId="{490EE8CE-12F4-4BBF-A877-7B378DD8381E}" srcOrd="1" destOrd="0" presId="urn:microsoft.com/office/officeart/2005/8/layout/orgChart1"/>
    <dgm:cxn modelId="{FDC14C82-1EA7-45D5-9AD2-FC540B5A2D1B}" srcId="{FA7AB9B6-3CC2-41BB-886B-A6A03B08F5B7}" destId="{82C9730A-74F6-433E-84C6-873D0A635987}" srcOrd="4" destOrd="0" parTransId="{C708C0BB-8C04-4B44-A6B3-4073DB7DFB10}" sibTransId="{A3DBE032-1427-444C-92FB-DEFA6A6A7B80}"/>
    <dgm:cxn modelId="{BE0FDD84-84A0-42EB-BA9D-2684EF68A12B}" srcId="{FA7AB9B6-3CC2-41BB-886B-A6A03B08F5B7}" destId="{756EC8EE-2135-4D9C-8F18-3E299D9EC31A}" srcOrd="1" destOrd="0" parTransId="{8A605E9E-84E2-4D7C-9D80-A4FF37C67A77}" sibTransId="{BDABC3D4-DACA-4253-A729-AA1301442958}"/>
    <dgm:cxn modelId="{20194986-9C02-4261-AF88-328FD0C870A8}" type="presOf" srcId="{82C9730A-74F6-433E-84C6-873D0A635987}" destId="{81CE6DAC-FA56-4F2F-B7AA-2ECE50D4A8E4}" srcOrd="1" destOrd="0" presId="urn:microsoft.com/office/officeart/2005/8/layout/orgChart1"/>
    <dgm:cxn modelId="{EA078E94-E0A0-4CF1-9A85-BE365D389C15}" type="presOf" srcId="{756EC8EE-2135-4D9C-8F18-3E299D9EC31A}" destId="{0AF57694-AF90-4268-B94E-909CD5410E8E}" srcOrd="1" destOrd="0" presId="urn:microsoft.com/office/officeart/2005/8/layout/orgChart1"/>
    <dgm:cxn modelId="{8F9BAAAE-CEFB-42CB-ABB0-06699DD1333E}" type="presOf" srcId="{FE82D62F-F4BB-45DC-A4E3-08A0590799B2}" destId="{E5C7CB9E-45C9-46EE-B3D4-973AF2300F8E}" srcOrd="1" destOrd="0" presId="urn:microsoft.com/office/officeart/2005/8/layout/orgChart1"/>
    <dgm:cxn modelId="{8FFC51BE-55C4-47F6-9E1B-4604F8E7E0A8}" type="presOf" srcId="{82C9730A-74F6-433E-84C6-873D0A635987}" destId="{BCB2E39A-68E4-4697-A9CD-3105BAA7DCB1}" srcOrd="0" destOrd="0" presId="urn:microsoft.com/office/officeart/2005/8/layout/orgChart1"/>
    <dgm:cxn modelId="{8832B9BE-549E-48BD-8046-5254D25AFE9E}" type="presOf" srcId="{A0F52FF0-5011-4A91-8B40-494BB9B78734}" destId="{CF83B94A-4408-4759-9B5F-6C22A8983706}" srcOrd="0" destOrd="0" presId="urn:microsoft.com/office/officeart/2005/8/layout/orgChart1"/>
    <dgm:cxn modelId="{CF07E8BE-989F-4917-8F4B-1E029BACF679}" type="presOf" srcId="{F4800512-5887-4817-BD2B-FB41D97605B1}" destId="{4897D187-66D9-48CC-8AEB-6D1A1DD6819B}" srcOrd="0" destOrd="0" presId="urn:microsoft.com/office/officeart/2005/8/layout/orgChart1"/>
    <dgm:cxn modelId="{AEF782CF-3FDE-4F31-8727-F7ACD573DDD8}" type="presOf" srcId="{7882E7F1-A2C2-40B0-9FED-F1D475CED063}" destId="{42341590-052A-4FE3-A74D-D69DE521F5A3}" srcOrd="0" destOrd="0" presId="urn:microsoft.com/office/officeart/2005/8/layout/orgChart1"/>
    <dgm:cxn modelId="{673105D8-DBDC-43BA-845A-280D696E9DEC}" type="presOf" srcId="{51725112-3192-4FB2-9299-42D85537B081}" destId="{43715F28-EDAB-4D6D-9D59-02C464A8CF7A}" srcOrd="0" destOrd="0" presId="urn:microsoft.com/office/officeart/2005/8/layout/orgChart1"/>
    <dgm:cxn modelId="{7D5A3EE2-1F61-4646-A07A-AAE0AC8AF41E}" srcId="{FA7AB9B6-3CC2-41BB-886B-A6A03B08F5B7}" destId="{FE82D62F-F4BB-45DC-A4E3-08A0590799B2}" srcOrd="0" destOrd="0" parTransId="{A6AFF09B-F873-401C-9DB4-790EA11C0368}" sibTransId="{08FD2574-6090-48CB-9E87-6464993C9CB9}"/>
    <dgm:cxn modelId="{42C530E8-E915-4885-B2E2-180674651540}" type="presOf" srcId="{FE82D62F-F4BB-45DC-A4E3-08A0590799B2}" destId="{41F60FD4-C312-4F2E-AF0C-225AABD6BCE6}" srcOrd="0" destOrd="0" presId="urn:microsoft.com/office/officeart/2005/8/layout/orgChart1"/>
    <dgm:cxn modelId="{E25CF7E8-CFE6-48DF-A2D2-66B78419720C}" srcId="{FA7AB9B6-3CC2-41BB-886B-A6A03B08F5B7}" destId="{B18FAA5F-518B-4065-9DF2-C0669EE9E828}" srcOrd="2" destOrd="0" parTransId="{F4800512-5887-4817-BD2B-FB41D97605B1}" sibTransId="{193962C9-0017-4DDF-B671-60ACD184AB31}"/>
    <dgm:cxn modelId="{C7ABA9CC-4EB9-4B9F-82E4-FA5E16569086}" type="presParOf" srcId="{42341590-052A-4FE3-A74D-D69DE521F5A3}" destId="{53FA72B6-6F09-4C0E-B742-C84DC085BE33}" srcOrd="0" destOrd="0" presId="urn:microsoft.com/office/officeart/2005/8/layout/orgChart1"/>
    <dgm:cxn modelId="{B9462635-EAB1-4A36-9410-672D75A26E0F}" type="presParOf" srcId="{53FA72B6-6F09-4C0E-B742-C84DC085BE33}" destId="{EF7234B7-D032-458F-9150-2227B560C850}" srcOrd="0" destOrd="0" presId="urn:microsoft.com/office/officeart/2005/8/layout/orgChart1"/>
    <dgm:cxn modelId="{DFAE13F2-CFAC-4350-88A2-E3A95269F346}" type="presParOf" srcId="{EF7234B7-D032-458F-9150-2227B560C850}" destId="{EA13DB41-2D6E-4FE2-8FE9-4745173CD68E}" srcOrd="0" destOrd="0" presId="urn:microsoft.com/office/officeart/2005/8/layout/orgChart1"/>
    <dgm:cxn modelId="{5245B625-6FB6-4962-AA6E-6164016A0356}" type="presParOf" srcId="{EF7234B7-D032-458F-9150-2227B560C850}" destId="{950BF1D0-BC62-4EDE-A6D8-5E8C07851CB2}" srcOrd="1" destOrd="0" presId="urn:microsoft.com/office/officeart/2005/8/layout/orgChart1"/>
    <dgm:cxn modelId="{0D8A40C6-364D-421F-BB77-A7823D5EE81C}" type="presParOf" srcId="{53FA72B6-6F09-4C0E-B742-C84DC085BE33}" destId="{D01F60FE-45E2-4125-A4F6-1706B471EF06}" srcOrd="1" destOrd="0" presId="urn:microsoft.com/office/officeart/2005/8/layout/orgChart1"/>
    <dgm:cxn modelId="{B7CB2524-05C7-4E52-929A-F7D962A15091}" type="presParOf" srcId="{D01F60FE-45E2-4125-A4F6-1706B471EF06}" destId="{B23723A5-1FAF-482D-95BC-5C64222516BE}" srcOrd="0" destOrd="0" presId="urn:microsoft.com/office/officeart/2005/8/layout/orgChart1"/>
    <dgm:cxn modelId="{743D01CF-F750-43E3-A63A-5D577E59C4D7}" type="presParOf" srcId="{D01F60FE-45E2-4125-A4F6-1706B471EF06}" destId="{E8A2F6BB-6C8D-465C-8C12-5AB7307AED0A}" srcOrd="1" destOrd="0" presId="urn:microsoft.com/office/officeart/2005/8/layout/orgChart1"/>
    <dgm:cxn modelId="{1AD16812-ACFF-47F2-AD65-36195268CC71}" type="presParOf" srcId="{E8A2F6BB-6C8D-465C-8C12-5AB7307AED0A}" destId="{A5CA1A33-1F0B-4AB1-B430-186A4BE5ECB4}" srcOrd="0" destOrd="0" presId="urn:microsoft.com/office/officeart/2005/8/layout/orgChart1"/>
    <dgm:cxn modelId="{061DD13B-326E-4DC7-99EB-D165A7797AF1}" type="presParOf" srcId="{A5CA1A33-1F0B-4AB1-B430-186A4BE5ECB4}" destId="{41F60FD4-C312-4F2E-AF0C-225AABD6BCE6}" srcOrd="0" destOrd="0" presId="urn:microsoft.com/office/officeart/2005/8/layout/orgChart1"/>
    <dgm:cxn modelId="{5E60F2B0-2842-48EA-B98E-1ABD3DDC4077}" type="presParOf" srcId="{A5CA1A33-1F0B-4AB1-B430-186A4BE5ECB4}" destId="{E5C7CB9E-45C9-46EE-B3D4-973AF2300F8E}" srcOrd="1" destOrd="0" presId="urn:microsoft.com/office/officeart/2005/8/layout/orgChart1"/>
    <dgm:cxn modelId="{70AC1683-E790-4086-AF8C-30FC8C63243D}" type="presParOf" srcId="{E8A2F6BB-6C8D-465C-8C12-5AB7307AED0A}" destId="{740C32BD-1225-4626-88B3-07677DA971D7}" srcOrd="1" destOrd="0" presId="urn:microsoft.com/office/officeart/2005/8/layout/orgChart1"/>
    <dgm:cxn modelId="{15F3F957-DA16-4DEE-8DFF-120EE9FDA3D3}" type="presParOf" srcId="{E8A2F6BB-6C8D-465C-8C12-5AB7307AED0A}" destId="{A169AD57-C0D0-4E60-AB51-A317EB701664}" srcOrd="2" destOrd="0" presId="urn:microsoft.com/office/officeart/2005/8/layout/orgChart1"/>
    <dgm:cxn modelId="{BA26C174-6A3D-4D6A-81DB-98DA30328A21}" type="presParOf" srcId="{D01F60FE-45E2-4125-A4F6-1706B471EF06}" destId="{FA47F9C3-109E-4242-9464-419CE9E2A999}" srcOrd="2" destOrd="0" presId="urn:microsoft.com/office/officeart/2005/8/layout/orgChart1"/>
    <dgm:cxn modelId="{03AE5E84-AE70-4673-B259-48AFF78626ED}" type="presParOf" srcId="{D01F60FE-45E2-4125-A4F6-1706B471EF06}" destId="{BC80529F-9B08-4209-95E1-D5D90573CBC0}" srcOrd="3" destOrd="0" presId="urn:microsoft.com/office/officeart/2005/8/layout/orgChart1"/>
    <dgm:cxn modelId="{4536462A-AF27-4C71-AAE0-90DEC57A87C4}" type="presParOf" srcId="{BC80529F-9B08-4209-95E1-D5D90573CBC0}" destId="{62F3FB1E-C915-4B19-9C53-2FE05CD2CE2F}" srcOrd="0" destOrd="0" presId="urn:microsoft.com/office/officeart/2005/8/layout/orgChart1"/>
    <dgm:cxn modelId="{0B5A89E2-1983-4070-8017-0AAE3121BC85}" type="presParOf" srcId="{62F3FB1E-C915-4B19-9C53-2FE05CD2CE2F}" destId="{9CF6ACEC-857C-40E8-B939-D8A4133420A7}" srcOrd="0" destOrd="0" presId="urn:microsoft.com/office/officeart/2005/8/layout/orgChart1"/>
    <dgm:cxn modelId="{B2D13E90-3D2C-4BBC-9B1D-692D623096C5}" type="presParOf" srcId="{62F3FB1E-C915-4B19-9C53-2FE05CD2CE2F}" destId="{0AF57694-AF90-4268-B94E-909CD5410E8E}" srcOrd="1" destOrd="0" presId="urn:microsoft.com/office/officeart/2005/8/layout/orgChart1"/>
    <dgm:cxn modelId="{E7AE345A-CD7A-4530-9AD3-6831197DD3FB}" type="presParOf" srcId="{BC80529F-9B08-4209-95E1-D5D90573CBC0}" destId="{812B151E-F251-4F59-85E6-2793DF71CA77}" srcOrd="1" destOrd="0" presId="urn:microsoft.com/office/officeart/2005/8/layout/orgChart1"/>
    <dgm:cxn modelId="{04DE1746-67CC-467E-814D-F754408BF5FB}" type="presParOf" srcId="{BC80529F-9B08-4209-95E1-D5D90573CBC0}" destId="{2F3A5945-15E7-4DA8-94FD-A676BE83607B}" srcOrd="2" destOrd="0" presId="urn:microsoft.com/office/officeart/2005/8/layout/orgChart1"/>
    <dgm:cxn modelId="{3912BACD-E2EB-4C4E-B1D8-734EF77236B0}" type="presParOf" srcId="{D01F60FE-45E2-4125-A4F6-1706B471EF06}" destId="{4897D187-66D9-48CC-8AEB-6D1A1DD6819B}" srcOrd="4" destOrd="0" presId="urn:microsoft.com/office/officeart/2005/8/layout/orgChart1"/>
    <dgm:cxn modelId="{5075E3E4-32D7-4F9B-8D0B-A5E6CE385AAB}" type="presParOf" srcId="{D01F60FE-45E2-4125-A4F6-1706B471EF06}" destId="{A3F2E230-2955-4AD0-90BD-5EC941AB8104}" srcOrd="5" destOrd="0" presId="urn:microsoft.com/office/officeart/2005/8/layout/orgChart1"/>
    <dgm:cxn modelId="{9F842AB9-7FA7-48FC-8813-96D27919676E}" type="presParOf" srcId="{A3F2E230-2955-4AD0-90BD-5EC941AB8104}" destId="{C94569AB-C159-437A-AA89-C5E2AA1AFC98}" srcOrd="0" destOrd="0" presId="urn:microsoft.com/office/officeart/2005/8/layout/orgChart1"/>
    <dgm:cxn modelId="{20D8010F-997A-40DF-9BD3-250F99201E66}" type="presParOf" srcId="{C94569AB-C159-437A-AA89-C5E2AA1AFC98}" destId="{296226F3-40BD-4714-B044-EBD3A72488EF}" srcOrd="0" destOrd="0" presId="urn:microsoft.com/office/officeart/2005/8/layout/orgChart1"/>
    <dgm:cxn modelId="{F73EBC7D-22DA-4216-BD83-ED04FEB1D0EF}" type="presParOf" srcId="{C94569AB-C159-437A-AA89-C5E2AA1AFC98}" destId="{490EE8CE-12F4-4BBF-A877-7B378DD8381E}" srcOrd="1" destOrd="0" presId="urn:microsoft.com/office/officeart/2005/8/layout/orgChart1"/>
    <dgm:cxn modelId="{FCDA1A7C-45DC-43B1-A1C4-45A0A226638D}" type="presParOf" srcId="{A3F2E230-2955-4AD0-90BD-5EC941AB8104}" destId="{992EF603-2AB1-4EDF-AAE3-F86776FD1ACC}" srcOrd="1" destOrd="0" presId="urn:microsoft.com/office/officeart/2005/8/layout/orgChart1"/>
    <dgm:cxn modelId="{31CBBEA2-8470-454D-B4B2-AD4A7ECEF6D3}" type="presParOf" srcId="{A3F2E230-2955-4AD0-90BD-5EC941AB8104}" destId="{8C00BCFF-06D0-47B7-B4C6-F049529CD782}" srcOrd="2" destOrd="0" presId="urn:microsoft.com/office/officeart/2005/8/layout/orgChart1"/>
    <dgm:cxn modelId="{0704099B-6F8A-4A59-AF79-B0C70BCFD2D5}" type="presParOf" srcId="{D01F60FE-45E2-4125-A4F6-1706B471EF06}" destId="{CF83B94A-4408-4759-9B5F-6C22A8983706}" srcOrd="6" destOrd="0" presId="urn:microsoft.com/office/officeart/2005/8/layout/orgChart1"/>
    <dgm:cxn modelId="{627C57BF-E1EA-4E39-8C57-6DDE1C505940}" type="presParOf" srcId="{D01F60FE-45E2-4125-A4F6-1706B471EF06}" destId="{EA7CBFD0-322F-424F-A0B3-A66AA2A904DF}" srcOrd="7" destOrd="0" presId="urn:microsoft.com/office/officeart/2005/8/layout/orgChart1"/>
    <dgm:cxn modelId="{FA359626-5D17-49D8-B773-FEC7A714DD47}" type="presParOf" srcId="{EA7CBFD0-322F-424F-A0B3-A66AA2A904DF}" destId="{9C42674B-377D-40CE-B45D-2C28EB561C87}" srcOrd="0" destOrd="0" presId="urn:microsoft.com/office/officeart/2005/8/layout/orgChart1"/>
    <dgm:cxn modelId="{B8DB34A8-DC35-4277-B004-EFB52A857C93}" type="presParOf" srcId="{9C42674B-377D-40CE-B45D-2C28EB561C87}" destId="{43715F28-EDAB-4D6D-9D59-02C464A8CF7A}" srcOrd="0" destOrd="0" presId="urn:microsoft.com/office/officeart/2005/8/layout/orgChart1"/>
    <dgm:cxn modelId="{8F721C0C-71D9-4B35-B073-D684159C73CC}" type="presParOf" srcId="{9C42674B-377D-40CE-B45D-2C28EB561C87}" destId="{EFB077F5-B085-4933-A8D9-86B516081D34}" srcOrd="1" destOrd="0" presId="urn:microsoft.com/office/officeart/2005/8/layout/orgChart1"/>
    <dgm:cxn modelId="{813D08EC-BAF0-4EF4-AFB3-1611444DA663}" type="presParOf" srcId="{EA7CBFD0-322F-424F-A0B3-A66AA2A904DF}" destId="{0FA135EB-900D-46BE-8149-7AEDDAEB9ED7}" srcOrd="1" destOrd="0" presId="urn:microsoft.com/office/officeart/2005/8/layout/orgChart1"/>
    <dgm:cxn modelId="{45CFEC7D-6601-464F-9620-AC865287206B}" type="presParOf" srcId="{EA7CBFD0-322F-424F-A0B3-A66AA2A904DF}" destId="{A41CE57D-8C36-4A0A-A483-2C6A7C8C40B5}" srcOrd="2" destOrd="0" presId="urn:microsoft.com/office/officeart/2005/8/layout/orgChart1"/>
    <dgm:cxn modelId="{674DD102-1340-4AC3-86B8-7411A5DF6D10}" type="presParOf" srcId="{D01F60FE-45E2-4125-A4F6-1706B471EF06}" destId="{411C3C02-47BE-43C0-8A03-A799C700E283}" srcOrd="8" destOrd="0" presId="urn:microsoft.com/office/officeart/2005/8/layout/orgChart1"/>
    <dgm:cxn modelId="{B9DAFB49-5743-4904-B167-D3712D5D7B40}" type="presParOf" srcId="{D01F60FE-45E2-4125-A4F6-1706B471EF06}" destId="{83BCF572-457C-41EA-BFFC-8945F298BE13}" srcOrd="9" destOrd="0" presId="urn:microsoft.com/office/officeart/2005/8/layout/orgChart1"/>
    <dgm:cxn modelId="{64452617-7D6F-4615-BA79-509BEC329B04}" type="presParOf" srcId="{83BCF572-457C-41EA-BFFC-8945F298BE13}" destId="{7F1BA941-D15C-4F06-8B50-2468D7F30EFB}" srcOrd="0" destOrd="0" presId="urn:microsoft.com/office/officeart/2005/8/layout/orgChart1"/>
    <dgm:cxn modelId="{CC946393-72E9-4F34-BF21-F957939EC6B9}" type="presParOf" srcId="{7F1BA941-D15C-4F06-8B50-2468D7F30EFB}" destId="{BCB2E39A-68E4-4697-A9CD-3105BAA7DCB1}" srcOrd="0" destOrd="0" presId="urn:microsoft.com/office/officeart/2005/8/layout/orgChart1"/>
    <dgm:cxn modelId="{873E184C-B124-4CB9-8B71-1EE43871C7BD}" type="presParOf" srcId="{7F1BA941-D15C-4F06-8B50-2468D7F30EFB}" destId="{81CE6DAC-FA56-4F2F-B7AA-2ECE50D4A8E4}" srcOrd="1" destOrd="0" presId="urn:microsoft.com/office/officeart/2005/8/layout/orgChart1"/>
    <dgm:cxn modelId="{FDE669C8-AEDC-4FF7-B950-514123E49924}" type="presParOf" srcId="{83BCF572-457C-41EA-BFFC-8945F298BE13}" destId="{B3396EBA-2137-4244-B8F0-DA255B51837E}" srcOrd="1" destOrd="0" presId="urn:microsoft.com/office/officeart/2005/8/layout/orgChart1"/>
    <dgm:cxn modelId="{C69800B6-7F09-4E7B-9E19-F1BF08245F4B}" type="presParOf" srcId="{83BCF572-457C-41EA-BFFC-8945F298BE13}" destId="{F09B5EB0-1581-4221-B281-45071352088C}" srcOrd="2" destOrd="0" presId="urn:microsoft.com/office/officeart/2005/8/layout/orgChart1"/>
    <dgm:cxn modelId="{80649661-535F-4E33-912F-8EE13C136107}" type="presParOf" srcId="{53FA72B6-6F09-4C0E-B742-C84DC085BE33}" destId="{02E52A89-0E76-4D70-8014-FD4F2D8A8267}"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CB3907-00E2-410A-8A81-8A888969665D}">
      <dsp:nvSpPr>
        <dsp:cNvPr id="0" name=""/>
        <dsp:cNvSpPr/>
      </dsp:nvSpPr>
      <dsp:spPr>
        <a:xfrm>
          <a:off x="3617859" y="2418089"/>
          <a:ext cx="1616871" cy="1616871"/>
        </a:xfrm>
        <a:prstGeom prst="ellipse">
          <a:avLst/>
        </a:prstGeom>
        <a:solidFill>
          <a:schemeClr val="accent3"/>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US" sz="1700" kern="1200" dirty="0"/>
            <a:t>P1 Curriculum</a:t>
          </a:r>
        </a:p>
      </dsp:txBody>
      <dsp:txXfrm>
        <a:off x="3854644" y="2654874"/>
        <a:ext cx="1143301" cy="1143301"/>
      </dsp:txXfrm>
    </dsp:sp>
    <dsp:sp modelId="{E7240B35-E4F1-47A7-AE36-980B01BA5570}">
      <dsp:nvSpPr>
        <dsp:cNvPr id="0" name=""/>
        <dsp:cNvSpPr/>
      </dsp:nvSpPr>
      <dsp:spPr>
        <a:xfrm rot="16200000">
          <a:off x="4177295" y="1687504"/>
          <a:ext cx="498000" cy="54973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dirty="0"/>
        </a:p>
      </dsp:txBody>
      <dsp:txXfrm>
        <a:off x="4251995" y="1872151"/>
        <a:ext cx="348600" cy="329842"/>
      </dsp:txXfrm>
    </dsp:sp>
    <dsp:sp modelId="{3F7C3F05-2DBD-43F3-804A-9AB25673AFBF}">
      <dsp:nvSpPr>
        <dsp:cNvPr id="0" name=""/>
        <dsp:cNvSpPr/>
      </dsp:nvSpPr>
      <dsp:spPr>
        <a:xfrm>
          <a:off x="3698703" y="23281"/>
          <a:ext cx="1455184" cy="1455184"/>
        </a:xfrm>
        <a:prstGeom prst="ellipse">
          <a:avLst/>
        </a:prstGeom>
        <a:solidFill>
          <a:srgbClr val="FF0000"/>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US" sz="1700" kern="1200" dirty="0"/>
            <a:t>Numeracy</a:t>
          </a:r>
        </a:p>
      </dsp:txBody>
      <dsp:txXfrm>
        <a:off x="3911810" y="236388"/>
        <a:ext cx="1028970" cy="1028970"/>
      </dsp:txXfrm>
    </dsp:sp>
    <dsp:sp modelId="{4BF4BBD3-AFC5-413F-893D-7A328AD6D198}">
      <dsp:nvSpPr>
        <dsp:cNvPr id="0" name=""/>
        <dsp:cNvSpPr/>
      </dsp:nvSpPr>
      <dsp:spPr>
        <a:xfrm rot="18900000">
          <a:off x="5071186" y="2057766"/>
          <a:ext cx="498000" cy="54973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dirty="0"/>
        </a:p>
      </dsp:txBody>
      <dsp:txXfrm>
        <a:off x="5093065" y="2220534"/>
        <a:ext cx="348600" cy="329842"/>
      </dsp:txXfrm>
    </dsp:sp>
    <dsp:sp modelId="{A10BE9E6-ED5D-4C55-A1B8-7F8F5B0CC5DA}">
      <dsp:nvSpPr>
        <dsp:cNvPr id="0" name=""/>
        <dsp:cNvSpPr/>
      </dsp:nvSpPr>
      <dsp:spPr>
        <a:xfrm>
          <a:off x="5449253" y="748383"/>
          <a:ext cx="1455184" cy="1455184"/>
        </a:xfrm>
        <a:prstGeom prst="ellipse">
          <a:avLst/>
        </a:prstGeom>
        <a:solidFill>
          <a:srgbClr val="0070C0"/>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US" sz="1700" kern="1200" dirty="0"/>
            <a:t>Literacy</a:t>
          </a:r>
        </a:p>
      </dsp:txBody>
      <dsp:txXfrm>
        <a:off x="5662360" y="961490"/>
        <a:ext cx="1028970" cy="1028970"/>
      </dsp:txXfrm>
    </dsp:sp>
    <dsp:sp modelId="{76496C6E-CF97-4DA9-9FC6-0278210276F5}">
      <dsp:nvSpPr>
        <dsp:cNvPr id="0" name=""/>
        <dsp:cNvSpPr/>
      </dsp:nvSpPr>
      <dsp:spPr>
        <a:xfrm>
          <a:off x="5441448" y="2951657"/>
          <a:ext cx="498000" cy="54973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dirty="0"/>
        </a:p>
      </dsp:txBody>
      <dsp:txXfrm>
        <a:off x="5441448" y="3061604"/>
        <a:ext cx="348600" cy="329842"/>
      </dsp:txXfrm>
    </dsp:sp>
    <dsp:sp modelId="{90B80161-264C-47A8-A041-B21B0B21C01B}">
      <dsp:nvSpPr>
        <dsp:cNvPr id="0" name=""/>
        <dsp:cNvSpPr/>
      </dsp:nvSpPr>
      <dsp:spPr>
        <a:xfrm>
          <a:off x="6174354" y="2498933"/>
          <a:ext cx="1455184" cy="1455184"/>
        </a:xfrm>
        <a:prstGeom prst="ellipse">
          <a:avLst/>
        </a:prstGeom>
        <a:solidFill>
          <a:srgbClr val="FFFF00"/>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US" sz="1700" kern="1200" dirty="0">
              <a:solidFill>
                <a:schemeClr val="tx1"/>
              </a:solidFill>
            </a:rPr>
            <a:t>World Around Us</a:t>
          </a:r>
        </a:p>
      </dsp:txBody>
      <dsp:txXfrm>
        <a:off x="6387461" y="2712040"/>
        <a:ext cx="1028970" cy="1028970"/>
      </dsp:txXfrm>
    </dsp:sp>
    <dsp:sp modelId="{FA581A70-A94F-47EB-ACEE-B1E597B77911}">
      <dsp:nvSpPr>
        <dsp:cNvPr id="0" name=""/>
        <dsp:cNvSpPr/>
      </dsp:nvSpPr>
      <dsp:spPr>
        <a:xfrm rot="2700000">
          <a:off x="5071186" y="3845548"/>
          <a:ext cx="498000" cy="54973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dirty="0"/>
        </a:p>
      </dsp:txBody>
      <dsp:txXfrm>
        <a:off x="5093065" y="3902674"/>
        <a:ext cx="348600" cy="329842"/>
      </dsp:txXfrm>
    </dsp:sp>
    <dsp:sp modelId="{71402728-0034-43FB-BB9B-28A5F948EF14}">
      <dsp:nvSpPr>
        <dsp:cNvPr id="0" name=""/>
        <dsp:cNvSpPr/>
      </dsp:nvSpPr>
      <dsp:spPr>
        <a:xfrm>
          <a:off x="5449253" y="4249483"/>
          <a:ext cx="1455184" cy="1455184"/>
        </a:xfrm>
        <a:prstGeom prst="ellipse">
          <a:avLst/>
        </a:prstGeom>
        <a:solidFill>
          <a:srgbClr val="7030A0"/>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US" sz="1700" kern="1200" dirty="0"/>
            <a:t>The Arts</a:t>
          </a:r>
        </a:p>
      </dsp:txBody>
      <dsp:txXfrm>
        <a:off x="5662360" y="4462590"/>
        <a:ext cx="1028970" cy="1028970"/>
      </dsp:txXfrm>
    </dsp:sp>
    <dsp:sp modelId="{AE98D09A-2C16-4395-AC22-CAFC3BD776E0}">
      <dsp:nvSpPr>
        <dsp:cNvPr id="0" name=""/>
        <dsp:cNvSpPr/>
      </dsp:nvSpPr>
      <dsp:spPr>
        <a:xfrm rot="5400000">
          <a:off x="4177295" y="4215810"/>
          <a:ext cx="498000" cy="54973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dirty="0"/>
        </a:p>
      </dsp:txBody>
      <dsp:txXfrm>
        <a:off x="4251995" y="4251057"/>
        <a:ext cx="348600" cy="329842"/>
      </dsp:txXfrm>
    </dsp:sp>
    <dsp:sp modelId="{AB777E53-6DDC-4906-8F7B-13ACD9DD4FA8}">
      <dsp:nvSpPr>
        <dsp:cNvPr id="0" name=""/>
        <dsp:cNvSpPr/>
      </dsp:nvSpPr>
      <dsp:spPr>
        <a:xfrm>
          <a:off x="3698703" y="4974584"/>
          <a:ext cx="1455184" cy="1455184"/>
        </a:xfrm>
        <a:prstGeom prst="ellipse">
          <a:avLst/>
        </a:prstGeom>
        <a:solidFill>
          <a:srgbClr val="D84910"/>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US" sz="1700" kern="1200" dirty="0"/>
            <a:t>ICT</a:t>
          </a:r>
        </a:p>
      </dsp:txBody>
      <dsp:txXfrm>
        <a:off x="3911810" y="5187691"/>
        <a:ext cx="1028970" cy="1028970"/>
      </dsp:txXfrm>
    </dsp:sp>
    <dsp:sp modelId="{AAC17966-F490-4481-BAD5-7E65766298D2}">
      <dsp:nvSpPr>
        <dsp:cNvPr id="0" name=""/>
        <dsp:cNvSpPr/>
      </dsp:nvSpPr>
      <dsp:spPr>
        <a:xfrm rot="8100000">
          <a:off x="3283404" y="3845548"/>
          <a:ext cx="498000" cy="54973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dirty="0"/>
        </a:p>
      </dsp:txBody>
      <dsp:txXfrm rot="10800000">
        <a:off x="3410925" y="3902674"/>
        <a:ext cx="348600" cy="329842"/>
      </dsp:txXfrm>
    </dsp:sp>
    <dsp:sp modelId="{3216A04D-E2F4-48F2-B876-6C474B47C09C}">
      <dsp:nvSpPr>
        <dsp:cNvPr id="0" name=""/>
        <dsp:cNvSpPr/>
      </dsp:nvSpPr>
      <dsp:spPr>
        <a:xfrm>
          <a:off x="1948153" y="4249483"/>
          <a:ext cx="1455184" cy="1455184"/>
        </a:xfrm>
        <a:prstGeom prst="ellipse">
          <a:avLst/>
        </a:prstGeom>
        <a:solidFill>
          <a:srgbClr val="002060"/>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US" sz="1700" kern="1200" dirty="0"/>
            <a:t>PDMU</a:t>
          </a:r>
        </a:p>
      </dsp:txBody>
      <dsp:txXfrm>
        <a:off x="2161260" y="4462590"/>
        <a:ext cx="1028970" cy="1028970"/>
      </dsp:txXfrm>
    </dsp:sp>
    <dsp:sp modelId="{CF07F142-7878-4B9F-9F7F-213DE8AB2435}">
      <dsp:nvSpPr>
        <dsp:cNvPr id="0" name=""/>
        <dsp:cNvSpPr/>
      </dsp:nvSpPr>
      <dsp:spPr>
        <a:xfrm rot="10800000">
          <a:off x="2913142" y="2951657"/>
          <a:ext cx="498000" cy="54973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dirty="0"/>
        </a:p>
      </dsp:txBody>
      <dsp:txXfrm rot="10800000">
        <a:off x="3062542" y="3061604"/>
        <a:ext cx="348600" cy="329842"/>
      </dsp:txXfrm>
    </dsp:sp>
    <dsp:sp modelId="{86C09B27-E4B4-4488-9F23-10A1EE19DBC8}">
      <dsp:nvSpPr>
        <dsp:cNvPr id="0" name=""/>
        <dsp:cNvSpPr/>
      </dsp:nvSpPr>
      <dsp:spPr>
        <a:xfrm>
          <a:off x="1223051" y="2498933"/>
          <a:ext cx="1455184" cy="1455184"/>
        </a:xfrm>
        <a:prstGeom prst="ellipse">
          <a:avLst/>
        </a:prstGeom>
        <a:solidFill>
          <a:srgbClr val="00B050"/>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US" sz="1700" kern="1200" dirty="0"/>
            <a:t>Grow In Love</a:t>
          </a:r>
        </a:p>
      </dsp:txBody>
      <dsp:txXfrm>
        <a:off x="1436158" y="2712040"/>
        <a:ext cx="1028970" cy="1028970"/>
      </dsp:txXfrm>
    </dsp:sp>
    <dsp:sp modelId="{C7BC9275-4CB6-4E29-ADC5-FE2AF66BEB5D}">
      <dsp:nvSpPr>
        <dsp:cNvPr id="0" name=""/>
        <dsp:cNvSpPr/>
      </dsp:nvSpPr>
      <dsp:spPr>
        <a:xfrm rot="13500000">
          <a:off x="3283404" y="2057766"/>
          <a:ext cx="498000" cy="54973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dirty="0"/>
        </a:p>
      </dsp:txBody>
      <dsp:txXfrm rot="10800000">
        <a:off x="3410925" y="2220534"/>
        <a:ext cx="348600" cy="329842"/>
      </dsp:txXfrm>
    </dsp:sp>
    <dsp:sp modelId="{96D6EFB7-9431-482C-A3E2-EE46E821DD87}">
      <dsp:nvSpPr>
        <dsp:cNvPr id="0" name=""/>
        <dsp:cNvSpPr/>
      </dsp:nvSpPr>
      <dsp:spPr>
        <a:xfrm>
          <a:off x="1948153" y="748383"/>
          <a:ext cx="1455184" cy="1455184"/>
        </a:xfrm>
        <a:prstGeom prst="ellipse">
          <a:avLst/>
        </a:prstGeom>
        <a:solidFill>
          <a:schemeClr val="bg1">
            <a:lumMod val="7500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US" sz="1700" kern="1200" dirty="0"/>
            <a:t>Physical Education</a:t>
          </a:r>
        </a:p>
      </dsp:txBody>
      <dsp:txXfrm>
        <a:off x="2161260" y="961490"/>
        <a:ext cx="1028970" cy="102897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1C3C02-47BE-43C0-8A03-A799C700E283}">
      <dsp:nvSpPr>
        <dsp:cNvPr id="0" name=""/>
        <dsp:cNvSpPr/>
      </dsp:nvSpPr>
      <dsp:spPr>
        <a:xfrm>
          <a:off x="4048241" y="3030891"/>
          <a:ext cx="3324900" cy="272930"/>
        </a:xfrm>
        <a:custGeom>
          <a:avLst/>
          <a:gdLst/>
          <a:ahLst/>
          <a:cxnLst/>
          <a:rect l="0" t="0" r="0" b="0"/>
          <a:pathLst>
            <a:path>
              <a:moveTo>
                <a:pt x="0" y="0"/>
              </a:moveTo>
              <a:lnTo>
                <a:pt x="0" y="136465"/>
              </a:lnTo>
              <a:lnTo>
                <a:pt x="3324900" y="136465"/>
              </a:lnTo>
              <a:lnTo>
                <a:pt x="3324900" y="272930"/>
              </a:lnTo>
            </a:path>
          </a:pathLst>
        </a:custGeom>
        <a:noFill/>
        <a:ln w="19050" cap="rnd" cmpd="sng" algn="ctr">
          <a:solidFill>
            <a:schemeClr val="tx1"/>
          </a:solidFill>
          <a:prstDash val="solid"/>
        </a:ln>
        <a:effectLst/>
      </dsp:spPr>
      <dsp:style>
        <a:lnRef idx="2">
          <a:scrgbClr r="0" g="0" b="0"/>
        </a:lnRef>
        <a:fillRef idx="0">
          <a:scrgbClr r="0" g="0" b="0"/>
        </a:fillRef>
        <a:effectRef idx="0">
          <a:scrgbClr r="0" g="0" b="0"/>
        </a:effectRef>
        <a:fontRef idx="minor"/>
      </dsp:style>
    </dsp:sp>
    <dsp:sp modelId="{CF83B94A-4408-4759-9B5F-6C22A8983706}">
      <dsp:nvSpPr>
        <dsp:cNvPr id="0" name=""/>
        <dsp:cNvSpPr/>
      </dsp:nvSpPr>
      <dsp:spPr>
        <a:xfrm>
          <a:off x="4048241" y="3030891"/>
          <a:ext cx="1781785" cy="285991"/>
        </a:xfrm>
        <a:custGeom>
          <a:avLst/>
          <a:gdLst/>
          <a:ahLst/>
          <a:cxnLst/>
          <a:rect l="0" t="0" r="0" b="0"/>
          <a:pathLst>
            <a:path>
              <a:moveTo>
                <a:pt x="0" y="0"/>
              </a:moveTo>
              <a:lnTo>
                <a:pt x="0" y="149526"/>
              </a:lnTo>
              <a:lnTo>
                <a:pt x="1781785" y="149526"/>
              </a:lnTo>
              <a:lnTo>
                <a:pt x="1781785" y="285991"/>
              </a:lnTo>
            </a:path>
          </a:pathLst>
        </a:custGeom>
        <a:noFill/>
        <a:ln w="19050" cap="rnd" cmpd="sng" algn="ctr">
          <a:solidFill>
            <a:schemeClr val="tx1"/>
          </a:solidFill>
          <a:prstDash val="solid"/>
        </a:ln>
        <a:effectLst/>
      </dsp:spPr>
      <dsp:style>
        <a:lnRef idx="2">
          <a:scrgbClr r="0" g="0" b="0"/>
        </a:lnRef>
        <a:fillRef idx="0">
          <a:scrgbClr r="0" g="0" b="0"/>
        </a:fillRef>
        <a:effectRef idx="0">
          <a:scrgbClr r="0" g="0" b="0"/>
        </a:effectRef>
        <a:fontRef idx="minor"/>
      </dsp:style>
    </dsp:sp>
    <dsp:sp modelId="{4897D187-66D9-48CC-8AEB-6D1A1DD6819B}">
      <dsp:nvSpPr>
        <dsp:cNvPr id="0" name=""/>
        <dsp:cNvSpPr/>
      </dsp:nvSpPr>
      <dsp:spPr>
        <a:xfrm>
          <a:off x="4048241" y="3030891"/>
          <a:ext cx="93186" cy="272930"/>
        </a:xfrm>
        <a:custGeom>
          <a:avLst/>
          <a:gdLst/>
          <a:ahLst/>
          <a:cxnLst/>
          <a:rect l="0" t="0" r="0" b="0"/>
          <a:pathLst>
            <a:path>
              <a:moveTo>
                <a:pt x="0" y="0"/>
              </a:moveTo>
              <a:lnTo>
                <a:pt x="0" y="136465"/>
              </a:lnTo>
              <a:lnTo>
                <a:pt x="93186" y="136465"/>
              </a:lnTo>
              <a:lnTo>
                <a:pt x="93186" y="272930"/>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A47F9C3-109E-4242-9464-419CE9E2A999}">
      <dsp:nvSpPr>
        <dsp:cNvPr id="0" name=""/>
        <dsp:cNvSpPr/>
      </dsp:nvSpPr>
      <dsp:spPr>
        <a:xfrm>
          <a:off x="2463037" y="3030891"/>
          <a:ext cx="1585204" cy="272930"/>
        </a:xfrm>
        <a:custGeom>
          <a:avLst/>
          <a:gdLst/>
          <a:ahLst/>
          <a:cxnLst/>
          <a:rect l="0" t="0" r="0" b="0"/>
          <a:pathLst>
            <a:path>
              <a:moveTo>
                <a:pt x="1585204" y="0"/>
              </a:moveTo>
              <a:lnTo>
                <a:pt x="1585204" y="136465"/>
              </a:lnTo>
              <a:lnTo>
                <a:pt x="0" y="136465"/>
              </a:lnTo>
              <a:lnTo>
                <a:pt x="0" y="272930"/>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23723A5-1FAF-482D-95BC-5C64222516BE}">
      <dsp:nvSpPr>
        <dsp:cNvPr id="0" name=""/>
        <dsp:cNvSpPr/>
      </dsp:nvSpPr>
      <dsp:spPr>
        <a:xfrm>
          <a:off x="800613" y="3030891"/>
          <a:ext cx="3247628" cy="312115"/>
        </a:xfrm>
        <a:custGeom>
          <a:avLst/>
          <a:gdLst/>
          <a:ahLst/>
          <a:cxnLst/>
          <a:rect l="0" t="0" r="0" b="0"/>
          <a:pathLst>
            <a:path>
              <a:moveTo>
                <a:pt x="3247628" y="0"/>
              </a:moveTo>
              <a:lnTo>
                <a:pt x="3247628" y="175650"/>
              </a:lnTo>
              <a:lnTo>
                <a:pt x="0" y="175650"/>
              </a:lnTo>
              <a:lnTo>
                <a:pt x="0" y="312115"/>
              </a:lnTo>
            </a:path>
          </a:pathLst>
        </a:custGeom>
        <a:noFill/>
        <a:ln w="19050" cap="rnd" cmpd="sng" algn="ctr">
          <a:solidFill>
            <a:schemeClr val="tx1"/>
          </a:solidFill>
          <a:prstDash val="solid"/>
        </a:ln>
        <a:effectLst/>
      </dsp:spPr>
      <dsp:style>
        <a:lnRef idx="2">
          <a:scrgbClr r="0" g="0" b="0"/>
        </a:lnRef>
        <a:fillRef idx="0">
          <a:scrgbClr r="0" g="0" b="0"/>
        </a:fillRef>
        <a:effectRef idx="0">
          <a:scrgbClr r="0" g="0" b="0"/>
        </a:effectRef>
        <a:fontRef idx="minor"/>
      </dsp:style>
    </dsp:sp>
    <dsp:sp modelId="{EA13DB41-2D6E-4FE2-8FE9-4745173CD68E}">
      <dsp:nvSpPr>
        <dsp:cNvPr id="0" name=""/>
        <dsp:cNvSpPr/>
      </dsp:nvSpPr>
      <dsp:spPr>
        <a:xfrm>
          <a:off x="3351710" y="2113053"/>
          <a:ext cx="1393061" cy="91783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2933700">
            <a:lnSpc>
              <a:spcPct val="90000"/>
            </a:lnSpc>
            <a:spcBef>
              <a:spcPct val="0"/>
            </a:spcBef>
            <a:spcAft>
              <a:spcPct val="35000"/>
            </a:spcAft>
            <a:buNone/>
          </a:pPr>
          <a:r>
            <a:rPr lang="en-US" sz="6600" kern="1200" dirty="0">
              <a:solidFill>
                <a:schemeClr val="tx1"/>
              </a:solidFill>
            </a:rPr>
            <a:t>ICT</a:t>
          </a:r>
          <a:endParaRPr lang="en-US" sz="4000" kern="1200" dirty="0">
            <a:solidFill>
              <a:schemeClr val="tx1"/>
            </a:solidFill>
          </a:endParaRPr>
        </a:p>
      </dsp:txBody>
      <dsp:txXfrm>
        <a:off x="3351710" y="2113053"/>
        <a:ext cx="1393061" cy="917838"/>
      </dsp:txXfrm>
    </dsp:sp>
    <dsp:sp modelId="{41F60FD4-C312-4F2E-AF0C-225AABD6BCE6}">
      <dsp:nvSpPr>
        <dsp:cNvPr id="0" name=""/>
        <dsp:cNvSpPr/>
      </dsp:nvSpPr>
      <dsp:spPr>
        <a:xfrm>
          <a:off x="31002" y="3343006"/>
          <a:ext cx="1539222" cy="834509"/>
        </a:xfrm>
        <a:prstGeom prst="rect">
          <a:avLst/>
        </a:prstGeom>
        <a:solidFill>
          <a:srgbClr val="FFFF00"/>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Music &amp; Sound</a:t>
          </a:r>
        </a:p>
      </dsp:txBody>
      <dsp:txXfrm>
        <a:off x="31002" y="3343006"/>
        <a:ext cx="1539222" cy="834509"/>
      </dsp:txXfrm>
    </dsp:sp>
    <dsp:sp modelId="{9CF6ACEC-857C-40E8-B939-D8A4133420A7}">
      <dsp:nvSpPr>
        <dsp:cNvPr id="0" name=""/>
        <dsp:cNvSpPr/>
      </dsp:nvSpPr>
      <dsp:spPr>
        <a:xfrm>
          <a:off x="1817031" y="3303821"/>
          <a:ext cx="1292012" cy="794746"/>
        </a:xfrm>
        <a:prstGeom prst="rect">
          <a:avLst/>
        </a:prstGeom>
        <a:solidFill>
          <a:srgbClr val="FF0000"/>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Working Images</a:t>
          </a:r>
        </a:p>
      </dsp:txBody>
      <dsp:txXfrm>
        <a:off x="1817031" y="3303821"/>
        <a:ext cx="1292012" cy="794746"/>
      </dsp:txXfrm>
    </dsp:sp>
    <dsp:sp modelId="{296226F3-40BD-4714-B044-EBD3A72488EF}">
      <dsp:nvSpPr>
        <dsp:cNvPr id="0" name=""/>
        <dsp:cNvSpPr/>
      </dsp:nvSpPr>
      <dsp:spPr>
        <a:xfrm>
          <a:off x="3381973" y="3303821"/>
          <a:ext cx="1518908" cy="793122"/>
        </a:xfrm>
        <a:prstGeom prst="rect">
          <a:avLst/>
        </a:prstGeom>
        <a:solidFill>
          <a:srgbClr val="7030A0"/>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chemeClr val="tx1"/>
              </a:solidFill>
            </a:rPr>
            <a:t>Interactive Design</a:t>
          </a:r>
        </a:p>
      </dsp:txBody>
      <dsp:txXfrm>
        <a:off x="3381973" y="3303821"/>
        <a:ext cx="1518908" cy="793122"/>
      </dsp:txXfrm>
    </dsp:sp>
    <dsp:sp modelId="{43715F28-EDAB-4D6D-9D59-02C464A8CF7A}">
      <dsp:nvSpPr>
        <dsp:cNvPr id="0" name=""/>
        <dsp:cNvSpPr/>
      </dsp:nvSpPr>
      <dsp:spPr>
        <a:xfrm>
          <a:off x="5226058" y="3316883"/>
          <a:ext cx="1207936" cy="867547"/>
        </a:xfrm>
        <a:prstGeom prst="rect">
          <a:avLst/>
        </a:prstGeom>
        <a:solidFill>
          <a:srgbClr val="FFC000"/>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kern="1200" dirty="0">
              <a:solidFill>
                <a:schemeClr val="tx1"/>
              </a:solidFill>
            </a:rPr>
            <a:t>Managing Data</a:t>
          </a:r>
        </a:p>
      </dsp:txBody>
      <dsp:txXfrm>
        <a:off x="5226058" y="3316883"/>
        <a:ext cx="1207936" cy="867547"/>
      </dsp:txXfrm>
    </dsp:sp>
    <dsp:sp modelId="{BCB2E39A-68E4-4697-A9CD-3105BAA7DCB1}">
      <dsp:nvSpPr>
        <dsp:cNvPr id="0" name=""/>
        <dsp:cNvSpPr/>
      </dsp:nvSpPr>
      <dsp:spPr>
        <a:xfrm>
          <a:off x="6654678" y="3303821"/>
          <a:ext cx="1436925" cy="823729"/>
        </a:xfrm>
        <a:prstGeom prst="rect">
          <a:avLst/>
        </a:prstGeom>
        <a:solidFill>
          <a:srgbClr val="00B0F0"/>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kern="1200" dirty="0">
              <a:solidFill>
                <a:schemeClr val="tx1"/>
              </a:solidFill>
            </a:rPr>
            <a:t>Desk Top Publishing</a:t>
          </a:r>
        </a:p>
      </dsp:txBody>
      <dsp:txXfrm>
        <a:off x="6654678" y="3303821"/>
        <a:ext cx="1436925" cy="823729"/>
      </dsp:txXfrm>
    </dsp:sp>
  </dsp:spTree>
</dsp:drawing>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4278154" cy="341065"/>
          </a:xfrm>
          <a:prstGeom prst="rect">
            <a:avLst/>
          </a:prstGeom>
        </p:spPr>
        <p:txBody>
          <a:bodyPr vert="horz" lIns="90754" tIns="45377" rIns="90754" bIns="45377" rtlCol="0"/>
          <a:lstStyle>
            <a:lvl1pPr algn="l">
              <a:defRPr sz="1200"/>
            </a:lvl1pPr>
          </a:lstStyle>
          <a:p>
            <a:endParaRPr lang="en-GB" dirty="0"/>
          </a:p>
        </p:txBody>
      </p:sp>
      <p:sp>
        <p:nvSpPr>
          <p:cNvPr id="3" name="Date Placeholder 2"/>
          <p:cNvSpPr>
            <a:spLocks noGrp="1"/>
          </p:cNvSpPr>
          <p:nvPr>
            <p:ph type="dt" sz="quarter" idx="1"/>
          </p:nvPr>
        </p:nvSpPr>
        <p:spPr>
          <a:xfrm>
            <a:off x="5592227" y="0"/>
            <a:ext cx="4278154" cy="341065"/>
          </a:xfrm>
          <a:prstGeom prst="rect">
            <a:avLst/>
          </a:prstGeom>
        </p:spPr>
        <p:txBody>
          <a:bodyPr vert="horz" lIns="90754" tIns="45377" rIns="90754" bIns="45377" rtlCol="0"/>
          <a:lstStyle>
            <a:lvl1pPr algn="r">
              <a:defRPr sz="1200"/>
            </a:lvl1pPr>
          </a:lstStyle>
          <a:p>
            <a:fld id="{48CC2015-75DE-44E5-B7DA-14B853B8BCE7}" type="datetimeFigureOut">
              <a:rPr lang="en-GB" smtClean="0"/>
              <a:t>02/09/2025</a:t>
            </a:fld>
            <a:endParaRPr lang="en-GB" dirty="0"/>
          </a:p>
        </p:txBody>
      </p:sp>
      <p:sp>
        <p:nvSpPr>
          <p:cNvPr id="4" name="Footer Placeholder 3"/>
          <p:cNvSpPr>
            <a:spLocks noGrp="1"/>
          </p:cNvSpPr>
          <p:nvPr>
            <p:ph type="ftr" sz="quarter" idx="2"/>
          </p:nvPr>
        </p:nvSpPr>
        <p:spPr>
          <a:xfrm>
            <a:off x="1" y="6456611"/>
            <a:ext cx="4278154" cy="341064"/>
          </a:xfrm>
          <a:prstGeom prst="rect">
            <a:avLst/>
          </a:prstGeom>
        </p:spPr>
        <p:txBody>
          <a:bodyPr vert="horz" lIns="90754" tIns="45377" rIns="90754" bIns="45377" rtlCol="0" anchor="b"/>
          <a:lstStyle>
            <a:lvl1pPr algn="l">
              <a:defRPr sz="1200"/>
            </a:lvl1pPr>
          </a:lstStyle>
          <a:p>
            <a:endParaRPr lang="en-GB" dirty="0"/>
          </a:p>
        </p:txBody>
      </p:sp>
      <p:sp>
        <p:nvSpPr>
          <p:cNvPr id="5" name="Slide Number Placeholder 4"/>
          <p:cNvSpPr>
            <a:spLocks noGrp="1"/>
          </p:cNvSpPr>
          <p:nvPr>
            <p:ph type="sldNum" sz="quarter" idx="3"/>
          </p:nvPr>
        </p:nvSpPr>
        <p:spPr>
          <a:xfrm>
            <a:off x="5592227" y="6456611"/>
            <a:ext cx="4278154" cy="341064"/>
          </a:xfrm>
          <a:prstGeom prst="rect">
            <a:avLst/>
          </a:prstGeom>
        </p:spPr>
        <p:txBody>
          <a:bodyPr vert="horz" lIns="90754" tIns="45377" rIns="90754" bIns="45377" rtlCol="0" anchor="b"/>
          <a:lstStyle>
            <a:lvl1pPr algn="r">
              <a:defRPr sz="1200"/>
            </a:lvl1pPr>
          </a:lstStyle>
          <a:p>
            <a:fld id="{40932892-8E8A-4209-8FEC-360B4025BC4E}" type="slidenum">
              <a:rPr lang="en-GB" smtClean="0"/>
              <a:t>‹#›</a:t>
            </a:fld>
            <a:endParaRPr lang="en-GB" dirty="0"/>
          </a:p>
        </p:txBody>
      </p:sp>
    </p:spTree>
    <p:extLst>
      <p:ext uri="{BB962C8B-B14F-4D97-AF65-F5344CB8AC3E}">
        <p14:creationId xmlns:p14="http://schemas.microsoft.com/office/powerpoint/2010/main" val="3937595355"/>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AEE2A2E-2B89-485E-BCFD-BF6D2C198B2F}" type="datetimeFigureOut">
              <a:rPr lang="en-GB" smtClean="0"/>
              <a:t>02/09/2025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187E2EF-C026-4FA5-A014-12BEA6DAB1B9}" type="slidenum">
              <a:rPr lang="en-GB" smtClean="0"/>
              <a:t>‹#›</a:t>
            </a:fld>
            <a:endParaRPr lang="en-GB" dirty="0"/>
          </a:p>
        </p:txBody>
      </p:sp>
    </p:spTree>
    <p:extLst>
      <p:ext uri="{BB962C8B-B14F-4D97-AF65-F5344CB8AC3E}">
        <p14:creationId xmlns:p14="http://schemas.microsoft.com/office/powerpoint/2010/main" val="39039895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AEE2A2E-2B89-485E-BCFD-BF6D2C198B2F}" type="datetimeFigureOut">
              <a:rPr lang="en-GB" smtClean="0"/>
              <a:t>02/09/2025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187E2EF-C026-4FA5-A014-12BEA6DAB1B9}" type="slidenum">
              <a:rPr lang="en-GB" smtClean="0"/>
              <a:t>‹#›</a:t>
            </a:fld>
            <a:endParaRPr lang="en-GB" dirty="0"/>
          </a:p>
        </p:txBody>
      </p:sp>
    </p:spTree>
    <p:extLst>
      <p:ext uri="{BB962C8B-B14F-4D97-AF65-F5344CB8AC3E}">
        <p14:creationId xmlns:p14="http://schemas.microsoft.com/office/powerpoint/2010/main" val="116385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AEE2A2E-2B89-485E-BCFD-BF6D2C198B2F}" type="datetimeFigureOut">
              <a:rPr lang="en-GB" smtClean="0"/>
              <a:t>02/09/2025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187E2EF-C026-4FA5-A014-12BEA6DAB1B9}" type="slidenum">
              <a:rPr lang="en-GB" smtClean="0"/>
              <a:t>‹#›</a:t>
            </a:fld>
            <a:endParaRPr lang="en-GB" dirty="0"/>
          </a:p>
        </p:txBody>
      </p:sp>
    </p:spTree>
    <p:extLst>
      <p:ext uri="{BB962C8B-B14F-4D97-AF65-F5344CB8AC3E}">
        <p14:creationId xmlns:p14="http://schemas.microsoft.com/office/powerpoint/2010/main" val="19974356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AEE2A2E-2B89-485E-BCFD-BF6D2C198B2F}" type="datetimeFigureOut">
              <a:rPr lang="en-GB" smtClean="0"/>
              <a:t>02/09/2025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A187E2EF-C026-4FA5-A014-12BEA6DAB1B9}" type="slidenum">
              <a:rPr lang="en-GB" smtClean="0"/>
              <a:t>‹#›</a:t>
            </a:fld>
            <a:endParaRPr lang="en-GB" dirty="0"/>
          </a:p>
        </p:txBody>
      </p:sp>
    </p:spTree>
    <p:extLst>
      <p:ext uri="{BB962C8B-B14F-4D97-AF65-F5344CB8AC3E}">
        <p14:creationId xmlns:p14="http://schemas.microsoft.com/office/powerpoint/2010/main" val="15357797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AEE2A2E-2B89-485E-BCFD-BF6D2C198B2F}" type="datetimeFigureOut">
              <a:rPr lang="en-GB" smtClean="0"/>
              <a:t>02/09/2025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A187E2EF-C026-4FA5-A014-12BEA6DAB1B9}" type="slidenum">
              <a:rPr lang="en-GB" smtClean="0"/>
              <a:t>‹#›</a:t>
            </a:fld>
            <a:endParaRPr lang="en-GB" dirty="0"/>
          </a:p>
        </p:txBody>
      </p:sp>
    </p:spTree>
    <p:extLst>
      <p:ext uri="{BB962C8B-B14F-4D97-AF65-F5344CB8AC3E}">
        <p14:creationId xmlns:p14="http://schemas.microsoft.com/office/powerpoint/2010/main" val="33562140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AEE2A2E-2B89-485E-BCFD-BF6D2C198B2F}" type="datetimeFigureOut">
              <a:rPr lang="en-GB" smtClean="0"/>
              <a:t>02/09/2025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A187E2EF-C026-4FA5-A014-12BEA6DAB1B9}" type="slidenum">
              <a:rPr lang="en-GB" smtClean="0"/>
              <a:t>‹#›</a:t>
            </a:fld>
            <a:endParaRPr lang="en-GB" dirty="0"/>
          </a:p>
        </p:txBody>
      </p:sp>
    </p:spTree>
    <p:extLst>
      <p:ext uri="{BB962C8B-B14F-4D97-AF65-F5344CB8AC3E}">
        <p14:creationId xmlns:p14="http://schemas.microsoft.com/office/powerpoint/2010/main" val="29673845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AEE2A2E-2B89-485E-BCFD-BF6D2C198B2F}" type="datetimeFigureOut">
              <a:rPr lang="en-GB" smtClean="0"/>
              <a:t>02/09/2025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A187E2EF-C026-4FA5-A014-12BEA6DAB1B9}" type="slidenum">
              <a:rPr lang="en-GB" smtClean="0"/>
              <a:t>‹#›</a:t>
            </a:fld>
            <a:endParaRPr lang="en-GB" dirty="0"/>
          </a:p>
        </p:txBody>
      </p:sp>
    </p:spTree>
    <p:extLst>
      <p:ext uri="{BB962C8B-B14F-4D97-AF65-F5344CB8AC3E}">
        <p14:creationId xmlns:p14="http://schemas.microsoft.com/office/powerpoint/2010/main" val="25016910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EAEE2A2E-2B89-485E-BCFD-BF6D2C198B2F}" type="datetimeFigureOut">
              <a:rPr lang="en-GB" smtClean="0"/>
              <a:t>02/09/2025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A187E2EF-C026-4FA5-A014-12BEA6DAB1B9}" type="slidenum">
              <a:rPr lang="en-GB" smtClean="0"/>
              <a:t>‹#›</a:t>
            </a:fld>
            <a:endParaRPr lang="en-GB" dirty="0"/>
          </a:p>
        </p:txBody>
      </p:sp>
    </p:spTree>
    <p:extLst>
      <p:ext uri="{BB962C8B-B14F-4D97-AF65-F5344CB8AC3E}">
        <p14:creationId xmlns:p14="http://schemas.microsoft.com/office/powerpoint/2010/main" val="5182631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AEE2A2E-2B89-485E-BCFD-BF6D2C198B2F}" type="datetimeFigureOut">
              <a:rPr lang="en-GB" smtClean="0"/>
              <a:t>02/09/2025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A187E2EF-C026-4FA5-A014-12BEA6DAB1B9}" type="slidenum">
              <a:rPr lang="en-GB" smtClean="0"/>
              <a:t>‹#›</a:t>
            </a:fld>
            <a:endParaRPr lang="en-GB" dirty="0"/>
          </a:p>
        </p:txBody>
      </p:sp>
    </p:spTree>
    <p:extLst>
      <p:ext uri="{BB962C8B-B14F-4D97-AF65-F5344CB8AC3E}">
        <p14:creationId xmlns:p14="http://schemas.microsoft.com/office/powerpoint/2010/main" val="14236019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AEE2A2E-2B89-485E-BCFD-BF6D2C198B2F}" type="datetimeFigureOut">
              <a:rPr lang="en-GB" smtClean="0"/>
              <a:t>02/09/2025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187E2EF-C026-4FA5-A014-12BEA6DAB1B9}" type="slidenum">
              <a:rPr lang="en-GB" smtClean="0"/>
              <a:t>‹#›</a:t>
            </a:fld>
            <a:endParaRPr lang="en-GB" dirty="0"/>
          </a:p>
        </p:txBody>
      </p:sp>
    </p:spTree>
    <p:extLst>
      <p:ext uri="{BB962C8B-B14F-4D97-AF65-F5344CB8AC3E}">
        <p14:creationId xmlns:p14="http://schemas.microsoft.com/office/powerpoint/2010/main" val="36145143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AEE2A2E-2B89-485E-BCFD-BF6D2C198B2F}" type="datetimeFigureOut">
              <a:rPr lang="en-GB" smtClean="0"/>
              <a:t>02/09/2025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187E2EF-C026-4FA5-A014-12BEA6DAB1B9}" type="slidenum">
              <a:rPr lang="en-GB" smtClean="0"/>
              <a:t>‹#›</a:t>
            </a:fld>
            <a:endParaRPr lang="en-GB" dirty="0"/>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8919238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AEE2A2E-2B89-485E-BCFD-BF6D2C198B2F}" type="datetimeFigureOut">
              <a:rPr lang="en-GB" smtClean="0"/>
              <a:t>02/09/2025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187E2EF-C026-4FA5-A014-12BEA6DAB1B9}" type="slidenum">
              <a:rPr lang="en-GB" smtClean="0"/>
              <a:t>‹#›</a:t>
            </a:fld>
            <a:endParaRPr lang="en-GB" dirty="0"/>
          </a:p>
        </p:txBody>
      </p:sp>
    </p:spTree>
    <p:extLst>
      <p:ext uri="{BB962C8B-B14F-4D97-AF65-F5344CB8AC3E}">
        <p14:creationId xmlns:p14="http://schemas.microsoft.com/office/powerpoint/2010/main" val="2835559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AEE2A2E-2B89-485E-BCFD-BF6D2C198B2F}" type="datetimeFigureOut">
              <a:rPr lang="en-GB" smtClean="0"/>
              <a:t>02/09/2025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187E2EF-C026-4FA5-A014-12BEA6DAB1B9}" type="slidenum">
              <a:rPr lang="en-GB" smtClean="0"/>
              <a:t>‹#›</a:t>
            </a:fld>
            <a:endParaRPr lang="en-GB" dirty="0"/>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1302744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AEE2A2E-2B89-485E-BCFD-BF6D2C198B2F}" type="datetimeFigureOut">
              <a:rPr lang="en-GB" smtClean="0"/>
              <a:t>02/09/2025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187E2EF-C026-4FA5-A014-12BEA6DAB1B9}" type="slidenum">
              <a:rPr lang="en-GB" smtClean="0"/>
              <a:t>‹#›</a:t>
            </a:fld>
            <a:endParaRPr lang="en-GB" dirty="0"/>
          </a:p>
        </p:txBody>
      </p:sp>
    </p:spTree>
    <p:extLst>
      <p:ext uri="{BB962C8B-B14F-4D97-AF65-F5344CB8AC3E}">
        <p14:creationId xmlns:p14="http://schemas.microsoft.com/office/powerpoint/2010/main" val="24826804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AEE2A2E-2B89-485E-BCFD-BF6D2C198B2F}" type="datetimeFigureOut">
              <a:rPr lang="en-GB" smtClean="0"/>
              <a:t>02/09/2025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187E2EF-C026-4FA5-A014-12BEA6DAB1B9}" type="slidenum">
              <a:rPr lang="en-GB" smtClean="0"/>
              <a:t>‹#›</a:t>
            </a:fld>
            <a:endParaRPr lang="en-GB" dirty="0"/>
          </a:p>
        </p:txBody>
      </p:sp>
    </p:spTree>
    <p:extLst>
      <p:ext uri="{BB962C8B-B14F-4D97-AF65-F5344CB8AC3E}">
        <p14:creationId xmlns:p14="http://schemas.microsoft.com/office/powerpoint/2010/main" val="39209864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AEE2A2E-2B89-485E-BCFD-BF6D2C198B2F}" type="datetimeFigureOut">
              <a:rPr lang="en-GB" smtClean="0"/>
              <a:t>02/09/2025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187E2EF-C026-4FA5-A014-12BEA6DAB1B9}" type="slidenum">
              <a:rPr lang="en-GB" smtClean="0"/>
              <a:t>‹#›</a:t>
            </a:fld>
            <a:endParaRPr lang="en-GB" dirty="0"/>
          </a:p>
        </p:txBody>
      </p:sp>
    </p:spTree>
    <p:extLst>
      <p:ext uri="{BB962C8B-B14F-4D97-AF65-F5344CB8AC3E}">
        <p14:creationId xmlns:p14="http://schemas.microsoft.com/office/powerpoint/2010/main" val="27053093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EAEE2A2E-2B89-485E-BCFD-BF6D2C198B2F}" type="datetimeFigureOut">
              <a:rPr lang="en-GB" smtClean="0"/>
              <a:t>02/09/2025</a:t>
            </a:fld>
            <a:endParaRPr lang="en-GB" dirty="0"/>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A187E2EF-C026-4FA5-A014-12BEA6DAB1B9}" type="slidenum">
              <a:rPr lang="en-GB" smtClean="0"/>
              <a:t>‹#›</a:t>
            </a:fld>
            <a:endParaRPr lang="en-GB" dirty="0"/>
          </a:p>
        </p:txBody>
      </p:sp>
    </p:spTree>
    <p:extLst>
      <p:ext uri="{BB962C8B-B14F-4D97-AF65-F5344CB8AC3E}">
        <p14:creationId xmlns:p14="http://schemas.microsoft.com/office/powerpoint/2010/main" val="426373860"/>
      </p:ext>
    </p:extLst>
  </p:cSld>
  <p:clrMap bg1="lt1" tx1="dk1" bg2="lt2" tx2="dk2" accent1="accent1" accent2="accent2" accent3="accent3" accent4="accent4" accent5="accent5" accent6="accent6" hlink="hlink" folHlink="folHlink"/>
  <p:sldLayoutIdLst>
    <p:sldLayoutId id="2147483780" r:id="rId1"/>
    <p:sldLayoutId id="2147483781" r:id="rId2"/>
    <p:sldLayoutId id="2147483782" r:id="rId3"/>
    <p:sldLayoutId id="2147483783" r:id="rId4"/>
    <p:sldLayoutId id="2147483784" r:id="rId5"/>
    <p:sldLayoutId id="2147483785" r:id="rId6"/>
    <p:sldLayoutId id="2147483786" r:id="rId7"/>
    <p:sldLayoutId id="2147483787" r:id="rId8"/>
    <p:sldLayoutId id="2147483788" r:id="rId9"/>
    <p:sldLayoutId id="2147483789" r:id="rId10"/>
    <p:sldLayoutId id="2147483790" r:id="rId11"/>
    <p:sldLayoutId id="2147483791" r:id="rId12"/>
    <p:sldLayoutId id="2147483792" r:id="rId13"/>
    <p:sldLayoutId id="2147483793" r:id="rId14"/>
    <p:sldLayoutId id="2147483794" r:id="rId15"/>
    <p:sldLayoutId id="214748379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4.png"/><Relationship Id="rId7" Type="http://schemas.openxmlformats.org/officeDocument/2006/relationships/diagramQuickStyle" Target="../diagrams/quickStyle2.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Layout" Target="../diagrams/layout2.xml"/><Relationship Id="rId5" Type="http://schemas.openxmlformats.org/officeDocument/2006/relationships/diagramData" Target="../diagrams/data2.xml"/><Relationship Id="rId10" Type="http://schemas.openxmlformats.org/officeDocument/2006/relationships/image" Target="../media/image14.jpg"/><Relationship Id="rId4" Type="http://schemas.openxmlformats.org/officeDocument/2006/relationships/image" Target="../media/image13.jpeg"/><Relationship Id="rId9" Type="http://schemas.microsoft.com/office/2007/relationships/diagramDrawing" Target="../diagrams/drawing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6.jpeg"/><Relationship Id="rId4" Type="http://schemas.openxmlformats.org/officeDocument/2006/relationships/image" Target="../media/image15.gif"/></Relationships>
</file>

<file path=ppt/slides/_rels/slide8.xml.rels><?xml version="1.0" encoding="UTF-8" standalone="yes"?>
<Relationships xmlns="http://schemas.openxmlformats.org/package/2006/relationships"><Relationship Id="rId8" Type="http://schemas.openxmlformats.org/officeDocument/2006/relationships/hyperlink" Target="https://clilinguals.blogspot.com/2017/06/happy-summer-holidays.html" TargetMode="External"/><Relationship Id="rId13" Type="http://schemas.openxmlformats.org/officeDocument/2006/relationships/image" Target="../media/image22.jpeg"/><Relationship Id="rId3" Type="http://schemas.openxmlformats.org/officeDocument/2006/relationships/image" Target="../media/image17.jpg"/><Relationship Id="rId7" Type="http://schemas.openxmlformats.org/officeDocument/2006/relationships/image" Target="../media/image19.jpeg"/><Relationship Id="rId12" Type="http://schemas.openxmlformats.org/officeDocument/2006/relationships/hyperlink" Target="https://www.pngall.com/hello-png/"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hyperlink" Target="https://www.wallpaperflare.com/summer-holiday-yellow-red-and-blue-beach-ball-seasons-summertime-wallpaper-pkjqv" TargetMode="External"/><Relationship Id="rId11" Type="http://schemas.openxmlformats.org/officeDocument/2006/relationships/image" Target="../media/image21.png"/><Relationship Id="rId5" Type="http://schemas.openxmlformats.org/officeDocument/2006/relationships/image" Target="../media/image15.gif"/><Relationship Id="rId10" Type="http://schemas.openxmlformats.org/officeDocument/2006/relationships/hyperlink" Target="https://www.flickr.com/photos/30478819@N08/44289962475" TargetMode="External"/><Relationship Id="rId4" Type="http://schemas.openxmlformats.org/officeDocument/2006/relationships/image" Target="../media/image18.jpg"/><Relationship Id="rId9" Type="http://schemas.openxmlformats.org/officeDocument/2006/relationships/image" Target="../media/image20.jpeg"/><Relationship Id="rId14" Type="http://schemas.openxmlformats.org/officeDocument/2006/relationships/hyperlink" Target="https://pxhere.com/ko/photo/156317"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6.jpeg"/><Relationship Id="rId4" Type="http://schemas.openxmlformats.org/officeDocument/2006/relationships/image" Target="../media/image25.png"/></Relationships>
</file>

<file path=ppt/slides/_rels/slide1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8.jpeg"/><Relationship Id="rId4" Type="http://schemas.openxmlformats.org/officeDocument/2006/relationships/image" Target="../media/image15.gif"/></Relationships>
</file>

<file path=ppt/slides/_rels/slide12.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Colors" Target="../diagrams/colors3.xml"/><Relationship Id="rId11" Type="http://schemas.openxmlformats.org/officeDocument/2006/relationships/image" Target="../media/image31.jpeg"/><Relationship Id="rId5" Type="http://schemas.openxmlformats.org/officeDocument/2006/relationships/diagramQuickStyle" Target="../diagrams/quickStyle3.xml"/><Relationship Id="rId10" Type="http://schemas.openxmlformats.org/officeDocument/2006/relationships/image" Target="../media/image30.png"/><Relationship Id="rId4" Type="http://schemas.openxmlformats.org/officeDocument/2006/relationships/diagramLayout" Target="../diagrams/layout3.xml"/><Relationship Id="rId9" Type="http://schemas.microsoft.com/office/2007/relationships/hdphoto" Target="../media/hdphoto1.wdp"/></Relationships>
</file>

<file path=ppt/slides/_rels/slide1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7585" y="1001335"/>
            <a:ext cx="1324823" cy="1428526"/>
          </a:xfrm>
          <a:prstGeom prst="rect">
            <a:avLst/>
          </a:prstGeom>
        </p:spPr>
      </p:pic>
      <p:sp>
        <p:nvSpPr>
          <p:cNvPr id="4" name="Title 3"/>
          <p:cNvSpPr>
            <a:spLocks noGrp="1"/>
          </p:cNvSpPr>
          <p:nvPr>
            <p:ph type="ctrTitle"/>
          </p:nvPr>
        </p:nvSpPr>
        <p:spPr>
          <a:xfrm>
            <a:off x="1130595" y="611521"/>
            <a:ext cx="5826719" cy="1646302"/>
          </a:xfrm>
        </p:spPr>
        <p:txBody>
          <a:bodyPr/>
          <a:lstStyle/>
          <a:p>
            <a:pPr algn="ctr"/>
            <a:r>
              <a:rPr lang="en-GB" sz="4400" dirty="0"/>
              <a:t>Primary 1 Curriculum Overview 2025-26</a:t>
            </a:r>
          </a:p>
        </p:txBody>
      </p:sp>
      <p:sp>
        <p:nvSpPr>
          <p:cNvPr id="6" name="Subtitle 5"/>
          <p:cNvSpPr>
            <a:spLocks noGrp="1"/>
          </p:cNvSpPr>
          <p:nvPr>
            <p:ph type="subTitle" idx="1"/>
          </p:nvPr>
        </p:nvSpPr>
        <p:spPr>
          <a:xfrm>
            <a:off x="1130595" y="2500109"/>
            <a:ext cx="6126416" cy="567288"/>
          </a:xfrm>
        </p:spPr>
        <p:txBody>
          <a:bodyPr/>
          <a:lstStyle/>
          <a:p>
            <a:pPr algn="l"/>
            <a:r>
              <a:rPr lang="en-GB" dirty="0">
                <a:solidFill>
                  <a:srgbClr val="FF0000"/>
                </a:solidFill>
              </a:rPr>
              <a:t>“To live, love and learn in a caring Catholic community.”</a:t>
            </a:r>
          </a:p>
          <a:p>
            <a:endParaRPr lang="en-GB" dirty="0"/>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01406" y="3067397"/>
            <a:ext cx="4712129" cy="3534097"/>
          </a:xfrm>
          <a:prstGeom prst="rect">
            <a:avLst/>
          </a:prstGeom>
        </p:spPr>
      </p:pic>
    </p:spTree>
    <p:extLst>
      <p:ext uri="{BB962C8B-B14F-4D97-AF65-F5344CB8AC3E}">
        <p14:creationId xmlns:p14="http://schemas.microsoft.com/office/powerpoint/2010/main" val="22961405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56022" y="602325"/>
            <a:ext cx="1299884" cy="1428526"/>
          </a:xfrm>
          <a:prstGeom prst="rect">
            <a:avLst/>
          </a:prstGeom>
        </p:spPr>
      </p:pic>
      <p:graphicFrame>
        <p:nvGraphicFramePr>
          <p:cNvPr id="2" name="Diagram 1"/>
          <p:cNvGraphicFramePr/>
          <p:nvPr>
            <p:extLst>
              <p:ext uri="{D42A27DB-BD31-4B8C-83A1-F6EECF244321}">
                <p14:modId xmlns:p14="http://schemas.microsoft.com/office/powerpoint/2010/main" val="949075574"/>
              </p:ext>
            </p:extLst>
          </p:nvPr>
        </p:nvGraphicFramePr>
        <p:xfrm>
          <a:off x="-222069" y="169817"/>
          <a:ext cx="8852591" cy="645305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409580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22524" y="338594"/>
            <a:ext cx="1299884" cy="1428526"/>
          </a:xfrm>
          <a:prstGeom prst="rect">
            <a:avLst/>
          </a:prstGeom>
        </p:spPr>
      </p:pic>
      <p:sp>
        <p:nvSpPr>
          <p:cNvPr id="7" name="Title 6"/>
          <p:cNvSpPr>
            <a:spLocks noGrp="1"/>
          </p:cNvSpPr>
          <p:nvPr>
            <p:ph type="title"/>
          </p:nvPr>
        </p:nvSpPr>
        <p:spPr>
          <a:xfrm>
            <a:off x="1447501" y="102460"/>
            <a:ext cx="6347713" cy="1444443"/>
          </a:xfrm>
        </p:spPr>
        <p:txBody>
          <a:bodyPr/>
          <a:lstStyle/>
          <a:p>
            <a:r>
              <a:rPr lang="en-GB" dirty="0"/>
              <a:t>Numeracy Overview</a:t>
            </a:r>
            <a:br>
              <a:rPr lang="en-GB" dirty="0"/>
            </a:br>
            <a:r>
              <a:rPr lang="en-GB" sz="2000" b="1" dirty="0">
                <a:solidFill>
                  <a:srgbClr val="FF0000"/>
                </a:solidFill>
              </a:rPr>
              <a:t>Collins Busy Ant Maths scheme</a:t>
            </a:r>
            <a:endParaRPr lang="en-GB" sz="2000" b="1" dirty="0"/>
          </a:p>
        </p:txBody>
      </p:sp>
      <p:sp>
        <p:nvSpPr>
          <p:cNvPr id="5" name="Right Arrow 4"/>
          <p:cNvSpPr/>
          <p:nvPr/>
        </p:nvSpPr>
        <p:spPr>
          <a:xfrm rot="12499382">
            <a:off x="2425779" y="2797830"/>
            <a:ext cx="697313" cy="269332"/>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7" name="Picture 16" descr="MATHS UP"/>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21538" y="3294636"/>
            <a:ext cx="1919706" cy="1298691"/>
          </a:xfrm>
          <a:prstGeom prst="rect">
            <a:avLst/>
          </a:prstGeom>
        </p:spPr>
      </p:pic>
      <p:sp>
        <p:nvSpPr>
          <p:cNvPr id="16" name="Rounded Rectangle 15"/>
          <p:cNvSpPr/>
          <p:nvPr/>
        </p:nvSpPr>
        <p:spPr>
          <a:xfrm>
            <a:off x="5454256" y="807668"/>
            <a:ext cx="2156386" cy="321049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rgbClr val="FF0000"/>
                </a:solidFill>
              </a:rPr>
              <a:t>Number:</a:t>
            </a:r>
          </a:p>
          <a:p>
            <a:pPr algn="ctr"/>
            <a:endParaRPr lang="en-GB" sz="1400" b="1" dirty="0">
              <a:solidFill>
                <a:srgbClr val="FF0000"/>
              </a:solidFill>
            </a:endParaRPr>
          </a:p>
          <a:p>
            <a:pPr marL="285750" indent="-285750">
              <a:buFont typeface="Arial" panose="020B0604020202020204" pitchFamily="34" charset="0"/>
              <a:buChar char="•"/>
            </a:pPr>
            <a:r>
              <a:rPr lang="en-GB" sz="1300" dirty="0"/>
              <a:t>Use, count and add numbers up to 15</a:t>
            </a:r>
          </a:p>
          <a:p>
            <a:pPr marL="285750" indent="-285750">
              <a:buFont typeface="Arial" panose="020B0604020202020204" pitchFamily="34" charset="0"/>
              <a:buChar char="•"/>
            </a:pPr>
            <a:r>
              <a:rPr lang="en-GB" sz="1300" dirty="0"/>
              <a:t>Understand conservation of number</a:t>
            </a:r>
          </a:p>
          <a:p>
            <a:pPr marL="285750" indent="-285750">
              <a:buFont typeface="Arial" panose="020B0604020202020204" pitchFamily="34" charset="0"/>
              <a:buChar char="•"/>
            </a:pPr>
            <a:r>
              <a:rPr lang="en-GB" sz="1300" dirty="0"/>
              <a:t>Create and describe repeating patterns</a:t>
            </a:r>
          </a:p>
          <a:p>
            <a:pPr marL="285750" indent="-285750">
              <a:buFont typeface="Arial" panose="020B0604020202020204" pitchFamily="34" charset="0"/>
              <a:buChar char="•"/>
            </a:pPr>
            <a:r>
              <a:rPr lang="en-GB" sz="1300" dirty="0"/>
              <a:t>Use and count 1p coins</a:t>
            </a:r>
          </a:p>
          <a:p>
            <a:pPr marL="285750" indent="-285750">
              <a:buFont typeface="Arial" panose="020B0604020202020204" pitchFamily="34" charset="0"/>
              <a:buChar char="•"/>
            </a:pPr>
            <a:r>
              <a:rPr lang="en-GB" sz="1300" dirty="0"/>
              <a:t>Identify 1p, 2p, 5p, 10p &amp; 20p coins</a:t>
            </a:r>
          </a:p>
        </p:txBody>
      </p:sp>
      <p:pic>
        <p:nvPicPr>
          <p:cNvPr id="18" name="Picture 17"/>
          <p:cNvPicPr>
            <a:picLocks noChangeAspect="1"/>
          </p:cNvPicPr>
          <p:nvPr/>
        </p:nvPicPr>
        <p:blipFill>
          <a:blip r:embed="rId4"/>
          <a:stretch>
            <a:fillRect/>
          </a:stretch>
        </p:blipFill>
        <p:spPr>
          <a:xfrm rot="5610819">
            <a:off x="4707674" y="2604260"/>
            <a:ext cx="548688" cy="609653"/>
          </a:xfrm>
          <a:prstGeom prst="rect">
            <a:avLst/>
          </a:prstGeom>
        </p:spPr>
      </p:pic>
      <p:sp>
        <p:nvSpPr>
          <p:cNvPr id="20" name="Right Arrow 19"/>
          <p:cNvSpPr/>
          <p:nvPr/>
        </p:nvSpPr>
        <p:spPr>
          <a:xfrm rot="8429620">
            <a:off x="2418792" y="4161723"/>
            <a:ext cx="548045" cy="269332"/>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Right Arrow 20"/>
          <p:cNvSpPr/>
          <p:nvPr/>
        </p:nvSpPr>
        <p:spPr>
          <a:xfrm rot="1478536">
            <a:off x="4718718" y="4220200"/>
            <a:ext cx="655166" cy="251662"/>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2" name="Right Arrow 21"/>
          <p:cNvSpPr/>
          <p:nvPr/>
        </p:nvSpPr>
        <p:spPr>
          <a:xfrm rot="5400000">
            <a:off x="3655431" y="4345538"/>
            <a:ext cx="627915" cy="249524"/>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ounded Rectangle 22"/>
          <p:cNvSpPr/>
          <p:nvPr/>
        </p:nvSpPr>
        <p:spPr>
          <a:xfrm>
            <a:off x="5454256" y="4095074"/>
            <a:ext cx="2125116" cy="266046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rgbClr val="FF0000"/>
                </a:solidFill>
              </a:rPr>
              <a:t>Shape and Space:</a:t>
            </a:r>
          </a:p>
          <a:p>
            <a:pPr marL="285750" indent="-285750">
              <a:buFont typeface="Arial" panose="020B0604020202020204" pitchFamily="34" charset="0"/>
              <a:buChar char="•"/>
            </a:pPr>
            <a:r>
              <a:rPr lang="en-GB" sz="1400" dirty="0"/>
              <a:t>Sort and name 2D and 3D shapes</a:t>
            </a:r>
          </a:p>
          <a:p>
            <a:pPr marL="285750" indent="-285750">
              <a:buFont typeface="Arial" panose="020B0604020202020204" pitchFamily="34" charset="0"/>
              <a:buChar char="•"/>
            </a:pPr>
            <a:r>
              <a:rPr lang="en-GB" sz="1400" dirty="0"/>
              <a:t>Use language and follow instructions during practical activities for position and movement</a:t>
            </a:r>
          </a:p>
        </p:txBody>
      </p:sp>
      <p:sp>
        <p:nvSpPr>
          <p:cNvPr id="24" name="Rounded Rectangle 23"/>
          <p:cNvSpPr/>
          <p:nvPr/>
        </p:nvSpPr>
        <p:spPr>
          <a:xfrm>
            <a:off x="361515" y="1223499"/>
            <a:ext cx="2125116" cy="207113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FF0000"/>
                </a:solidFill>
              </a:rPr>
              <a:t>Measure:</a:t>
            </a:r>
          </a:p>
          <a:p>
            <a:pPr marL="285750" indent="-285750">
              <a:buFont typeface="Arial" panose="020B0604020202020204" pitchFamily="34" charset="0"/>
              <a:buChar char="•"/>
            </a:pPr>
            <a:r>
              <a:rPr lang="en-GB" sz="1400" dirty="0"/>
              <a:t>Length</a:t>
            </a:r>
          </a:p>
          <a:p>
            <a:pPr marL="285750" indent="-285750">
              <a:buFont typeface="Arial" panose="020B0604020202020204" pitchFamily="34" charset="0"/>
              <a:buChar char="•"/>
            </a:pPr>
            <a:r>
              <a:rPr lang="en-GB" sz="1400" dirty="0"/>
              <a:t>Weight</a:t>
            </a:r>
          </a:p>
          <a:p>
            <a:pPr marL="285750" indent="-285750">
              <a:buFont typeface="Arial" panose="020B0604020202020204" pitchFamily="34" charset="0"/>
              <a:buChar char="•"/>
            </a:pPr>
            <a:r>
              <a:rPr lang="en-GB" sz="1400" dirty="0"/>
              <a:t>Capacity</a:t>
            </a:r>
          </a:p>
          <a:p>
            <a:pPr marL="285750" indent="-285750">
              <a:buFont typeface="Arial" panose="020B0604020202020204" pitchFamily="34" charset="0"/>
              <a:buChar char="•"/>
            </a:pPr>
            <a:r>
              <a:rPr lang="en-GB" sz="1400" dirty="0"/>
              <a:t>Time: O’clock/ days of the week/ sequence familiar events</a:t>
            </a:r>
          </a:p>
        </p:txBody>
      </p:sp>
      <p:sp>
        <p:nvSpPr>
          <p:cNvPr id="25" name="Rounded Rectangle 24"/>
          <p:cNvSpPr/>
          <p:nvPr/>
        </p:nvSpPr>
        <p:spPr>
          <a:xfrm>
            <a:off x="167499" y="3890895"/>
            <a:ext cx="2296311" cy="2864645"/>
          </a:xfrm>
          <a:prstGeom prst="roundRect">
            <a:avLst>
              <a:gd name="adj" fmla="val 1780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rgbClr val="FF0000"/>
                </a:solidFill>
              </a:rPr>
              <a:t>Problem Solving:</a:t>
            </a:r>
          </a:p>
          <a:p>
            <a:pPr marL="285750" indent="-285750">
              <a:buFont typeface="Arial" panose="020B0604020202020204" pitchFamily="34" charset="0"/>
              <a:buChar char="•"/>
            </a:pPr>
            <a:r>
              <a:rPr lang="en-GB" sz="1400" dirty="0"/>
              <a:t>Use relevant Mathematical language</a:t>
            </a:r>
          </a:p>
          <a:p>
            <a:pPr marL="285750" indent="-285750">
              <a:buFont typeface="Arial" panose="020B0604020202020204" pitchFamily="34" charset="0"/>
              <a:buChar char="•"/>
            </a:pPr>
            <a:r>
              <a:rPr lang="en-GB" sz="1400" dirty="0"/>
              <a:t>Talk about ways to solve simple everyday problems</a:t>
            </a:r>
          </a:p>
          <a:p>
            <a:pPr marL="285750" indent="-285750">
              <a:buFont typeface="Arial" panose="020B0604020202020204" pitchFamily="34" charset="0"/>
              <a:buChar char="•"/>
            </a:pPr>
            <a:r>
              <a:rPr lang="en-GB" sz="1400" dirty="0"/>
              <a:t>Look for and talk about patterns and shapes</a:t>
            </a:r>
          </a:p>
        </p:txBody>
      </p:sp>
      <p:pic>
        <p:nvPicPr>
          <p:cNvPr id="19" name="Picture 18"/>
          <p:cNvPicPr>
            <a:picLocks noChangeAspect="1"/>
          </p:cNvPicPr>
          <p:nvPr/>
        </p:nvPicPr>
        <p:blipFill>
          <a:blip r:embed="rId5"/>
          <a:stretch>
            <a:fillRect/>
          </a:stretch>
        </p:blipFill>
        <p:spPr>
          <a:xfrm rot="11167485">
            <a:off x="3785447" y="2362795"/>
            <a:ext cx="323116" cy="731583"/>
          </a:xfrm>
          <a:prstGeom prst="rect">
            <a:avLst/>
          </a:prstGeom>
        </p:spPr>
      </p:pic>
      <p:pic>
        <p:nvPicPr>
          <p:cNvPr id="26" name="Picture 25"/>
          <p:cNvPicPr>
            <a:picLocks noChangeAspect="1"/>
          </p:cNvPicPr>
          <p:nvPr/>
        </p:nvPicPr>
        <p:blipFill>
          <a:blip r:embed="rId6"/>
          <a:stretch>
            <a:fillRect/>
          </a:stretch>
        </p:blipFill>
        <p:spPr>
          <a:xfrm>
            <a:off x="2921538" y="4795444"/>
            <a:ext cx="2145978" cy="1952664"/>
          </a:xfrm>
          <a:prstGeom prst="rect">
            <a:avLst/>
          </a:prstGeom>
        </p:spPr>
      </p:pic>
      <p:sp>
        <p:nvSpPr>
          <p:cNvPr id="28" name="Rounded Rectangle 27"/>
          <p:cNvSpPr/>
          <p:nvPr/>
        </p:nvSpPr>
        <p:spPr>
          <a:xfrm>
            <a:off x="2806097" y="1125214"/>
            <a:ext cx="2413560" cy="107924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rgbClr val="FF0000"/>
                </a:solidFill>
              </a:rPr>
              <a:t>Mental Maths:</a:t>
            </a:r>
          </a:p>
          <a:p>
            <a:pPr marL="285750" indent="-285750">
              <a:buFont typeface="Arial" panose="020B0604020202020204" pitchFamily="34" charset="0"/>
              <a:buChar char="•"/>
            </a:pPr>
            <a:r>
              <a:rPr lang="en-GB" sz="1400" dirty="0"/>
              <a:t>Counting on and back </a:t>
            </a:r>
          </a:p>
          <a:p>
            <a:pPr marL="285750" indent="-285750">
              <a:buFont typeface="Arial" panose="020B0604020202020204" pitchFamily="34" charset="0"/>
              <a:buChar char="•"/>
            </a:pPr>
            <a:r>
              <a:rPr lang="en-GB" sz="1400" dirty="0"/>
              <a:t>Ordering numbers</a:t>
            </a:r>
          </a:p>
          <a:p>
            <a:pPr marL="285750" indent="-285750">
              <a:buFont typeface="Arial" panose="020B0604020202020204" pitchFamily="34" charset="0"/>
              <a:buChar char="•"/>
            </a:pPr>
            <a:r>
              <a:rPr lang="en-GB" sz="1400" dirty="0"/>
              <a:t>Numbers before/ after/ less/ more</a:t>
            </a:r>
          </a:p>
        </p:txBody>
      </p:sp>
      <p:sp>
        <p:nvSpPr>
          <p:cNvPr id="29" name="TextBox 28"/>
          <p:cNvSpPr txBox="1"/>
          <p:nvPr/>
        </p:nvSpPr>
        <p:spPr>
          <a:xfrm>
            <a:off x="2989908" y="4817818"/>
            <a:ext cx="2114830" cy="2554545"/>
          </a:xfrm>
          <a:prstGeom prst="rect">
            <a:avLst/>
          </a:prstGeom>
          <a:noFill/>
        </p:spPr>
        <p:txBody>
          <a:bodyPr wrap="square" rtlCol="0">
            <a:spAutoFit/>
          </a:bodyPr>
          <a:lstStyle/>
          <a:p>
            <a:pPr algn="ctr"/>
            <a:r>
              <a:rPr lang="en-GB" sz="1400" b="1" dirty="0">
                <a:solidFill>
                  <a:srgbClr val="FF0000"/>
                </a:solidFill>
              </a:rPr>
              <a:t>Data Handling:</a:t>
            </a:r>
          </a:p>
          <a:p>
            <a:pPr marL="285750" indent="-285750">
              <a:buFont typeface="Arial" panose="020B0604020202020204" pitchFamily="34" charset="0"/>
              <a:buChar char="•"/>
            </a:pPr>
            <a:r>
              <a:rPr lang="en-GB" sz="1300" dirty="0">
                <a:solidFill>
                  <a:schemeClr val="bg1"/>
                </a:solidFill>
              </a:rPr>
              <a:t>Sort and classify real objects for one criterion</a:t>
            </a:r>
          </a:p>
          <a:p>
            <a:pPr marL="285750" indent="-285750">
              <a:buFont typeface="Arial" panose="020B0604020202020204" pitchFamily="34" charset="0"/>
              <a:buChar char="•"/>
            </a:pPr>
            <a:r>
              <a:rPr lang="en-GB" sz="1300" dirty="0">
                <a:solidFill>
                  <a:schemeClr val="bg1"/>
                </a:solidFill>
              </a:rPr>
              <a:t>Resort for a second criterion</a:t>
            </a:r>
          </a:p>
          <a:p>
            <a:pPr marL="285750" indent="-285750">
              <a:buFont typeface="Arial" panose="020B0604020202020204" pitchFamily="34" charset="0"/>
              <a:buChar char="•"/>
            </a:pPr>
            <a:r>
              <a:rPr lang="en-GB" sz="1300" dirty="0">
                <a:solidFill>
                  <a:schemeClr val="bg1"/>
                </a:solidFill>
              </a:rPr>
              <a:t>Collect information and record using real objects</a:t>
            </a:r>
          </a:p>
          <a:p>
            <a:pPr marL="285750" indent="-285750">
              <a:buFont typeface="Arial" panose="020B0604020202020204" pitchFamily="34" charset="0"/>
              <a:buChar char="•"/>
            </a:pPr>
            <a:endParaRPr lang="en-GB" sz="1400" dirty="0">
              <a:solidFill>
                <a:schemeClr val="bg1"/>
              </a:solidFill>
            </a:endParaRPr>
          </a:p>
          <a:p>
            <a:endParaRPr lang="en-GB" sz="1400" b="1" u="sng" dirty="0">
              <a:solidFill>
                <a:srgbClr val="FF0000"/>
              </a:solidFill>
            </a:endParaRPr>
          </a:p>
          <a:p>
            <a:endParaRPr lang="en-GB" sz="1400" b="1" u="sng" dirty="0">
              <a:solidFill>
                <a:srgbClr val="FF0000"/>
              </a:solidFill>
            </a:endParaRPr>
          </a:p>
        </p:txBody>
      </p:sp>
    </p:spTree>
    <p:extLst>
      <p:ext uri="{BB962C8B-B14F-4D97-AF65-F5344CB8AC3E}">
        <p14:creationId xmlns:p14="http://schemas.microsoft.com/office/powerpoint/2010/main" val="8031525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22524" y="1001335"/>
            <a:ext cx="1299884" cy="1428526"/>
          </a:xfrm>
          <a:prstGeom prst="rect">
            <a:avLst/>
          </a:prstGeom>
        </p:spPr>
      </p:pic>
      <p:pic>
        <p:nvPicPr>
          <p:cNvPr id="2" name="Content Placeholder 1" descr="PETIT MON: LLEGIM EN PARELLA"/>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609599" y="3928736"/>
            <a:ext cx="1703912" cy="2031490"/>
          </a:xfrm>
        </p:spPr>
      </p:pic>
      <p:sp>
        <p:nvSpPr>
          <p:cNvPr id="7" name="Title 6"/>
          <p:cNvSpPr>
            <a:spLocks noGrp="1"/>
          </p:cNvSpPr>
          <p:nvPr>
            <p:ph type="title"/>
          </p:nvPr>
        </p:nvSpPr>
        <p:spPr>
          <a:xfrm>
            <a:off x="734272" y="3273165"/>
            <a:ext cx="1518477" cy="484188"/>
          </a:xfrm>
        </p:spPr>
        <p:txBody>
          <a:bodyPr>
            <a:noAutofit/>
          </a:bodyPr>
          <a:lstStyle/>
          <a:p>
            <a:pPr algn="ctr"/>
            <a:r>
              <a:rPr lang="en-GB" sz="2800" dirty="0"/>
              <a:t>Reading</a:t>
            </a:r>
          </a:p>
        </p:txBody>
      </p:sp>
      <p:pic>
        <p:nvPicPr>
          <p:cNvPr id="5" name="Picture 4" descr="Write Pencil Paper · Free vector graphic on Pixabay"/>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69550" y="4184976"/>
            <a:ext cx="2227810" cy="1676095"/>
          </a:xfrm>
          <a:prstGeom prst="rect">
            <a:avLst/>
          </a:prstGeom>
        </p:spPr>
      </p:pic>
      <p:pic>
        <p:nvPicPr>
          <p:cNvPr id="1026" name="Picture 2" descr="Children Listening Clip Art Download - Speak And Listen Clipart - Free  Transparent PNG Clipart Images Download"/>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184571" y="4184976"/>
            <a:ext cx="2159667" cy="167609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Literacy On Books Display Cut Outs"/>
          <p:cNvPicPr>
            <a:picLocks noChangeAspect="1" noChangeArrowheads="1"/>
          </p:cNvPicPr>
          <p:nvPr/>
        </p:nvPicPr>
        <p:blipFill rotWithShape="1">
          <a:blip r:embed="rId6">
            <a:extLst>
              <a:ext uri="{28A0092B-C50C-407E-A947-70E740481C1C}">
                <a14:useLocalDpi xmlns:a14="http://schemas.microsoft.com/office/drawing/2010/main" val="0"/>
              </a:ext>
            </a:extLst>
          </a:blip>
          <a:srcRect t="27009" b="21067"/>
          <a:stretch/>
        </p:blipFill>
        <p:spPr bwMode="auto">
          <a:xfrm>
            <a:off x="1071017" y="1203141"/>
            <a:ext cx="5707506" cy="1481739"/>
          </a:xfrm>
          <a:prstGeom prst="rect">
            <a:avLst/>
          </a:prstGeom>
          <a:noFill/>
          <a:extLst>
            <a:ext uri="{909E8E84-426E-40DD-AFC4-6F175D3DCCD1}">
              <a14:hiddenFill xmlns:a14="http://schemas.microsoft.com/office/drawing/2010/main">
                <a:solidFill>
                  <a:srgbClr val="FFFFFF"/>
                </a:solidFill>
              </a14:hiddenFill>
            </a:ext>
          </a:extLst>
        </p:spPr>
      </p:pic>
      <p:sp>
        <p:nvSpPr>
          <p:cNvPr id="9" name="Title 6"/>
          <p:cNvSpPr txBox="1">
            <a:spLocks/>
          </p:cNvSpPr>
          <p:nvPr/>
        </p:nvSpPr>
        <p:spPr>
          <a:xfrm>
            <a:off x="3165532" y="3279428"/>
            <a:ext cx="1518477" cy="484188"/>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2800" dirty="0"/>
              <a:t>Writing</a:t>
            </a:r>
          </a:p>
        </p:txBody>
      </p:sp>
      <p:sp>
        <p:nvSpPr>
          <p:cNvPr id="10" name="Title 6"/>
          <p:cNvSpPr txBox="1">
            <a:spLocks/>
          </p:cNvSpPr>
          <p:nvPr/>
        </p:nvSpPr>
        <p:spPr>
          <a:xfrm>
            <a:off x="5537431" y="3106240"/>
            <a:ext cx="2043777" cy="425999"/>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2800" dirty="0"/>
              <a:t>Talking &amp; Listening</a:t>
            </a:r>
          </a:p>
        </p:txBody>
      </p:sp>
    </p:spTree>
    <p:extLst>
      <p:ext uri="{BB962C8B-B14F-4D97-AF65-F5344CB8AC3E}">
        <p14:creationId xmlns:p14="http://schemas.microsoft.com/office/powerpoint/2010/main" val="14977318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30836" y="1001335"/>
            <a:ext cx="1291572" cy="1428526"/>
          </a:xfrm>
          <a:prstGeom prst="rect">
            <a:avLst/>
          </a:prstGeom>
        </p:spPr>
      </p:pic>
      <p:sp>
        <p:nvSpPr>
          <p:cNvPr id="3" name="Content Placeholder 2"/>
          <p:cNvSpPr>
            <a:spLocks noGrp="1"/>
          </p:cNvSpPr>
          <p:nvPr>
            <p:ph idx="1"/>
          </p:nvPr>
        </p:nvSpPr>
        <p:spPr>
          <a:xfrm>
            <a:off x="516554" y="1715598"/>
            <a:ext cx="7007652" cy="4893020"/>
          </a:xfrm>
          <a:solidFill>
            <a:schemeClr val="accent2">
              <a:lumMod val="20000"/>
              <a:lumOff val="80000"/>
            </a:schemeClr>
          </a:solidFill>
          <a:ln>
            <a:solidFill>
              <a:srgbClr val="92D050"/>
            </a:solidFill>
          </a:ln>
        </p:spPr>
        <p:txBody>
          <a:bodyPr>
            <a:noAutofit/>
          </a:bodyPr>
          <a:lstStyle/>
          <a:p>
            <a:r>
              <a:rPr lang="en-GB" sz="2000" dirty="0">
                <a:solidFill>
                  <a:schemeClr val="tx1"/>
                </a:solidFill>
              </a:rPr>
              <a:t>Please read with your child at home every day.</a:t>
            </a:r>
          </a:p>
          <a:p>
            <a:r>
              <a:rPr lang="en-GB" sz="2000" dirty="0">
                <a:solidFill>
                  <a:schemeClr val="tx1"/>
                </a:solidFill>
              </a:rPr>
              <a:t>Find a quiet place. </a:t>
            </a:r>
          </a:p>
          <a:p>
            <a:r>
              <a:rPr lang="en-GB" sz="2000" dirty="0">
                <a:solidFill>
                  <a:schemeClr val="tx1"/>
                </a:solidFill>
              </a:rPr>
              <a:t>Use letter sounds/ Jolly Phonics to read unfamiliar words.</a:t>
            </a:r>
          </a:p>
          <a:p>
            <a:r>
              <a:rPr lang="en-GB" sz="2000" dirty="0">
                <a:solidFill>
                  <a:schemeClr val="tx1"/>
                </a:solidFill>
              </a:rPr>
              <a:t>Look at punctuation marks to develop fluency and expression.</a:t>
            </a:r>
          </a:p>
          <a:p>
            <a:r>
              <a:rPr lang="en-GB" sz="2000" dirty="0">
                <a:solidFill>
                  <a:schemeClr val="tx1"/>
                </a:solidFill>
              </a:rPr>
              <a:t>Talk about the pictures.</a:t>
            </a:r>
          </a:p>
          <a:p>
            <a:r>
              <a:rPr lang="en-GB" sz="2000" dirty="0">
                <a:solidFill>
                  <a:schemeClr val="tx1"/>
                </a:solidFill>
              </a:rPr>
              <a:t>Retell the story/familiar bedtime stories.</a:t>
            </a:r>
          </a:p>
          <a:p>
            <a:r>
              <a:rPr lang="en-GB" sz="2000" dirty="0">
                <a:solidFill>
                  <a:schemeClr val="tx1"/>
                </a:solidFill>
              </a:rPr>
              <a:t>Talk about the story setting, events and characters.</a:t>
            </a:r>
          </a:p>
          <a:p>
            <a:r>
              <a:rPr lang="en-GB" sz="2000" dirty="0">
                <a:solidFill>
                  <a:schemeClr val="tx1"/>
                </a:solidFill>
              </a:rPr>
              <a:t>Ask who was your favourite character? Why?</a:t>
            </a:r>
          </a:p>
          <a:p>
            <a:r>
              <a:rPr lang="en-GB" sz="2000" dirty="0">
                <a:solidFill>
                  <a:schemeClr val="tx1"/>
                </a:solidFill>
              </a:rPr>
              <a:t>Which part did you like best?</a:t>
            </a:r>
          </a:p>
          <a:p>
            <a:r>
              <a:rPr lang="en-GB" sz="2000" dirty="0">
                <a:solidFill>
                  <a:schemeClr val="tx1"/>
                </a:solidFill>
              </a:rPr>
              <a:t>Can you predict what will happen next?</a:t>
            </a:r>
          </a:p>
        </p:txBody>
      </p:sp>
      <p:sp>
        <p:nvSpPr>
          <p:cNvPr id="7" name="Title 6"/>
          <p:cNvSpPr>
            <a:spLocks noGrp="1"/>
          </p:cNvSpPr>
          <p:nvPr>
            <p:ph type="title"/>
          </p:nvPr>
        </p:nvSpPr>
        <p:spPr>
          <a:xfrm>
            <a:off x="3291840" y="124885"/>
            <a:ext cx="3590656" cy="718312"/>
          </a:xfrm>
        </p:spPr>
        <p:txBody>
          <a:bodyPr>
            <a:normAutofit fontScale="90000"/>
          </a:bodyPr>
          <a:lstStyle/>
          <a:p>
            <a:r>
              <a:rPr lang="en-GB" dirty="0"/>
              <a:t>Reading tips to help your child</a:t>
            </a:r>
          </a:p>
        </p:txBody>
      </p:sp>
      <p:pic>
        <p:nvPicPr>
          <p:cNvPr id="2" name="Picture 1"/>
          <p:cNvPicPr>
            <a:picLocks noChangeAspect="1"/>
          </p:cNvPicPr>
          <p:nvPr/>
        </p:nvPicPr>
        <p:blipFill>
          <a:blip r:embed="rId3"/>
          <a:stretch>
            <a:fillRect/>
          </a:stretch>
        </p:blipFill>
        <p:spPr>
          <a:xfrm flipH="1">
            <a:off x="7337367" y="1715598"/>
            <a:ext cx="95399" cy="4505334"/>
          </a:xfrm>
          <a:prstGeom prst="rect">
            <a:avLst/>
          </a:prstGeom>
        </p:spPr>
      </p:pic>
      <p:pic>
        <p:nvPicPr>
          <p:cNvPr id="8" name="Picture 2" descr="3397549_orig.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2463" y="256963"/>
            <a:ext cx="2066388" cy="13224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79338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22524" y="338594"/>
            <a:ext cx="1299884" cy="1428526"/>
          </a:xfrm>
          <a:prstGeom prst="rect">
            <a:avLst/>
          </a:prstGeom>
        </p:spPr>
      </p:pic>
      <p:sp>
        <p:nvSpPr>
          <p:cNvPr id="7" name="Title 6"/>
          <p:cNvSpPr>
            <a:spLocks noGrp="1"/>
          </p:cNvSpPr>
          <p:nvPr>
            <p:ph type="title"/>
          </p:nvPr>
        </p:nvSpPr>
        <p:spPr>
          <a:xfrm>
            <a:off x="1447502" y="226103"/>
            <a:ext cx="4986550" cy="1152680"/>
          </a:xfrm>
        </p:spPr>
        <p:txBody>
          <a:bodyPr>
            <a:normAutofit fontScale="90000"/>
          </a:bodyPr>
          <a:lstStyle/>
          <a:p>
            <a:pPr algn="ctr"/>
            <a:r>
              <a:rPr lang="en-GB" sz="4400" dirty="0"/>
              <a:t>Reading</a:t>
            </a:r>
            <a:br>
              <a:rPr lang="en-GB" sz="4400" dirty="0"/>
            </a:br>
            <a:endParaRPr lang="en-GB" sz="4400" dirty="0"/>
          </a:p>
        </p:txBody>
      </p:sp>
      <p:sp>
        <p:nvSpPr>
          <p:cNvPr id="5" name="Right Arrow 4"/>
          <p:cNvSpPr/>
          <p:nvPr/>
        </p:nvSpPr>
        <p:spPr>
          <a:xfrm rot="13234930">
            <a:off x="2622868" y="2072577"/>
            <a:ext cx="584425" cy="269332"/>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Rounded Rectangle 15"/>
          <p:cNvSpPr/>
          <p:nvPr/>
        </p:nvSpPr>
        <p:spPr>
          <a:xfrm>
            <a:off x="4776315" y="1035341"/>
            <a:ext cx="2156386" cy="343599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a:solidFill>
                  <a:srgbClr val="FF0000"/>
                </a:solidFill>
              </a:rPr>
              <a:t>Where do we begin in P1?</a:t>
            </a:r>
          </a:p>
          <a:p>
            <a:pPr marL="285750" indent="-285750">
              <a:buFont typeface="Arial" panose="020B0604020202020204" pitchFamily="34" charset="0"/>
              <a:buChar char="•"/>
            </a:pPr>
            <a:r>
              <a:rPr lang="en-GB" sz="1400" dirty="0">
                <a:solidFill>
                  <a:schemeClr val="bg1"/>
                </a:solidFill>
              </a:rPr>
              <a:t>Guided reading – all children need to:</a:t>
            </a:r>
          </a:p>
          <a:p>
            <a:pPr marL="285750" indent="-285750">
              <a:buFont typeface="Arial" panose="020B0604020202020204" pitchFamily="34" charset="0"/>
              <a:buChar char="•"/>
            </a:pPr>
            <a:r>
              <a:rPr lang="en-GB" sz="1400" dirty="0">
                <a:solidFill>
                  <a:schemeClr val="bg1"/>
                </a:solidFill>
              </a:rPr>
              <a:t>Hold copies of their own text.</a:t>
            </a:r>
          </a:p>
          <a:p>
            <a:pPr marL="285750" indent="-285750">
              <a:buFont typeface="Arial" panose="020B0604020202020204" pitchFamily="34" charset="0"/>
              <a:buChar char="•"/>
            </a:pPr>
            <a:r>
              <a:rPr lang="en-GB" sz="1400" dirty="0">
                <a:solidFill>
                  <a:schemeClr val="bg1"/>
                </a:solidFill>
              </a:rPr>
              <a:t>Turn the pages by themselves.</a:t>
            </a:r>
          </a:p>
          <a:p>
            <a:pPr marL="285750" indent="-285750">
              <a:buFont typeface="Arial" panose="020B0604020202020204" pitchFamily="34" charset="0"/>
              <a:buChar char="•"/>
            </a:pPr>
            <a:r>
              <a:rPr lang="en-GB" sz="1400" dirty="0">
                <a:solidFill>
                  <a:schemeClr val="bg1"/>
                </a:solidFill>
              </a:rPr>
              <a:t>Move at their own pace with the guidance of the teacher.</a:t>
            </a:r>
          </a:p>
          <a:p>
            <a:pPr marL="285750" indent="-285750">
              <a:buFont typeface="Arial" panose="020B0604020202020204" pitchFamily="34" charset="0"/>
              <a:buChar char="•"/>
            </a:pPr>
            <a:r>
              <a:rPr lang="en-GB" sz="1400" dirty="0">
                <a:solidFill>
                  <a:schemeClr val="bg1"/>
                </a:solidFill>
              </a:rPr>
              <a:t>Oxford Reading Tree scheme.</a:t>
            </a:r>
            <a:endParaRPr lang="en-GB" dirty="0">
              <a:solidFill>
                <a:schemeClr val="bg1"/>
              </a:solidFill>
            </a:endParaRPr>
          </a:p>
        </p:txBody>
      </p:sp>
      <p:pic>
        <p:nvPicPr>
          <p:cNvPr id="18" name="Picture 17"/>
          <p:cNvPicPr>
            <a:picLocks noChangeAspect="1"/>
          </p:cNvPicPr>
          <p:nvPr/>
        </p:nvPicPr>
        <p:blipFill>
          <a:blip r:embed="rId3"/>
          <a:stretch>
            <a:fillRect/>
          </a:stretch>
        </p:blipFill>
        <p:spPr>
          <a:xfrm rot="5400000">
            <a:off x="3961221" y="1862362"/>
            <a:ext cx="476255" cy="529172"/>
          </a:xfrm>
          <a:prstGeom prst="rect">
            <a:avLst/>
          </a:prstGeom>
        </p:spPr>
      </p:pic>
      <p:sp>
        <p:nvSpPr>
          <p:cNvPr id="20" name="Right Arrow 19"/>
          <p:cNvSpPr/>
          <p:nvPr/>
        </p:nvSpPr>
        <p:spPr>
          <a:xfrm rot="8095375">
            <a:off x="2747098" y="4235110"/>
            <a:ext cx="589711" cy="269332"/>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Right Arrow 20"/>
          <p:cNvSpPr/>
          <p:nvPr/>
        </p:nvSpPr>
        <p:spPr>
          <a:xfrm rot="2914001">
            <a:off x="4157778" y="4191125"/>
            <a:ext cx="538246" cy="251662"/>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ounded Rectangle 22"/>
          <p:cNvSpPr/>
          <p:nvPr/>
        </p:nvSpPr>
        <p:spPr>
          <a:xfrm>
            <a:off x="890174" y="4784885"/>
            <a:ext cx="2203229" cy="19085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a:t>The children will receive a book home when they are reading confidently in TERM 2. These ‘Easy Read Books’ are for your child to read and enjoy with you.</a:t>
            </a:r>
          </a:p>
        </p:txBody>
      </p:sp>
      <p:sp>
        <p:nvSpPr>
          <p:cNvPr id="24" name="Rounded Rectangle 23"/>
          <p:cNvSpPr/>
          <p:nvPr/>
        </p:nvSpPr>
        <p:spPr>
          <a:xfrm>
            <a:off x="396620" y="673331"/>
            <a:ext cx="2101763" cy="343599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a:solidFill>
                  <a:srgbClr val="FF0000"/>
                </a:solidFill>
              </a:rPr>
              <a:t>Phonics/ Talking and Listening</a:t>
            </a:r>
          </a:p>
          <a:p>
            <a:pPr marL="285750" indent="-285750">
              <a:buFont typeface="Arial" panose="020B0604020202020204" pitchFamily="34" charset="0"/>
              <a:buChar char="•"/>
            </a:pPr>
            <a:r>
              <a:rPr lang="en-GB" sz="1400" dirty="0">
                <a:solidFill>
                  <a:schemeClr val="bg1"/>
                </a:solidFill>
              </a:rPr>
              <a:t>We use the Jolly Phonics Programme.</a:t>
            </a:r>
          </a:p>
          <a:p>
            <a:pPr marL="285750" indent="-285750">
              <a:buFont typeface="Arial" panose="020B0604020202020204" pitchFamily="34" charset="0"/>
              <a:buChar char="•"/>
            </a:pPr>
            <a:r>
              <a:rPr lang="en-GB" sz="1400" dirty="0">
                <a:solidFill>
                  <a:schemeClr val="bg1"/>
                </a:solidFill>
              </a:rPr>
              <a:t>The P1 Staff are trained in ELKLAN, Small Talk NI and Early Talk Boost.</a:t>
            </a:r>
          </a:p>
          <a:p>
            <a:pPr marL="285750" indent="-285750">
              <a:buFont typeface="Arial" panose="020B0604020202020204" pitchFamily="34" charset="0"/>
              <a:buChar char="•"/>
            </a:pPr>
            <a:endParaRPr lang="en-GB" sz="1400" dirty="0">
              <a:solidFill>
                <a:schemeClr val="bg1"/>
              </a:solidFill>
            </a:endParaRPr>
          </a:p>
          <a:p>
            <a:endParaRPr lang="en-GB" sz="1400" dirty="0">
              <a:solidFill>
                <a:srgbClr val="FF0000"/>
              </a:solidFill>
            </a:endParaRPr>
          </a:p>
        </p:txBody>
      </p:sp>
      <p:sp>
        <p:nvSpPr>
          <p:cNvPr id="25" name="Rounded Rectangle 24"/>
          <p:cNvSpPr/>
          <p:nvPr/>
        </p:nvSpPr>
        <p:spPr>
          <a:xfrm>
            <a:off x="4636390" y="4645874"/>
            <a:ext cx="2296311" cy="21696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sz="1400" dirty="0">
                <a:solidFill>
                  <a:schemeClr val="bg1"/>
                </a:solidFill>
              </a:rPr>
              <a:t>The ‘Easy Read Books’ will be sent home each MONDAY.</a:t>
            </a:r>
          </a:p>
          <a:p>
            <a:endParaRPr lang="en-GB" sz="1400" dirty="0">
              <a:solidFill>
                <a:schemeClr val="bg1"/>
              </a:solidFill>
            </a:endParaRPr>
          </a:p>
          <a:p>
            <a:pPr marL="285750" indent="-285750">
              <a:buFont typeface="Arial" panose="020B0604020202020204" pitchFamily="34" charset="0"/>
              <a:buChar char="•"/>
            </a:pPr>
            <a:r>
              <a:rPr lang="en-GB" sz="1400" dirty="0">
                <a:solidFill>
                  <a:schemeClr val="bg1"/>
                </a:solidFill>
              </a:rPr>
              <a:t>Please return the books to school each THURSDAY.</a:t>
            </a:r>
          </a:p>
        </p:txBody>
      </p:sp>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53098" y="2448916"/>
            <a:ext cx="1610837" cy="1616989"/>
          </a:xfrm>
          <a:prstGeom prst="rect">
            <a:avLst/>
          </a:prstGeom>
        </p:spPr>
      </p:pic>
      <p:graphicFrame>
        <p:nvGraphicFramePr>
          <p:cNvPr id="6" name="Diagram 5"/>
          <p:cNvGraphicFramePr/>
          <p:nvPr>
            <p:extLst>
              <p:ext uri="{D42A27DB-BD31-4B8C-83A1-F6EECF244321}">
                <p14:modId xmlns:p14="http://schemas.microsoft.com/office/powerpoint/2010/main" val="1720599127"/>
              </p:ext>
            </p:extLst>
          </p:nvPr>
        </p:nvGraphicFramePr>
        <p:xfrm>
          <a:off x="4167024" y="3575441"/>
          <a:ext cx="3374967" cy="40801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2" name="Picture 1" descr="ready steady smile and learn: Phonics activities"/>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1335" y="3257410"/>
            <a:ext cx="1511247" cy="726042"/>
          </a:xfrm>
          <a:prstGeom prst="rect">
            <a:avLst/>
          </a:prstGeom>
        </p:spPr>
      </p:pic>
    </p:spTree>
    <p:extLst>
      <p:ext uri="{BB962C8B-B14F-4D97-AF65-F5344CB8AC3E}">
        <p14:creationId xmlns:p14="http://schemas.microsoft.com/office/powerpoint/2010/main" val="41847837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22524" y="338594"/>
            <a:ext cx="1299884" cy="1428526"/>
          </a:xfrm>
          <a:prstGeom prst="rect">
            <a:avLst/>
          </a:prstGeom>
        </p:spPr>
      </p:pic>
      <p:sp>
        <p:nvSpPr>
          <p:cNvPr id="7" name="Title 6"/>
          <p:cNvSpPr>
            <a:spLocks noGrp="1"/>
          </p:cNvSpPr>
          <p:nvPr>
            <p:ph type="title"/>
          </p:nvPr>
        </p:nvSpPr>
        <p:spPr>
          <a:xfrm>
            <a:off x="1447502" y="226103"/>
            <a:ext cx="4986550" cy="880399"/>
          </a:xfrm>
        </p:spPr>
        <p:txBody>
          <a:bodyPr>
            <a:normAutofit/>
          </a:bodyPr>
          <a:lstStyle/>
          <a:p>
            <a:pPr algn="ctr"/>
            <a:r>
              <a:rPr lang="en-GB" sz="4400" dirty="0"/>
              <a:t>Writing</a:t>
            </a:r>
          </a:p>
        </p:txBody>
      </p:sp>
      <p:sp>
        <p:nvSpPr>
          <p:cNvPr id="5" name="Right Arrow 4"/>
          <p:cNvSpPr/>
          <p:nvPr/>
        </p:nvSpPr>
        <p:spPr>
          <a:xfrm rot="13234930">
            <a:off x="2622868" y="2072577"/>
            <a:ext cx="584425" cy="269332"/>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Rounded Rectangle 15"/>
          <p:cNvSpPr/>
          <p:nvPr/>
        </p:nvSpPr>
        <p:spPr>
          <a:xfrm>
            <a:off x="4781898" y="1248555"/>
            <a:ext cx="2156386" cy="286076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a:solidFill>
                <a:srgbClr val="FF0000"/>
              </a:solidFill>
            </a:endParaRPr>
          </a:p>
          <a:p>
            <a:pPr algn="ctr"/>
            <a:endParaRPr lang="en-GB" sz="1400" dirty="0">
              <a:solidFill>
                <a:srgbClr val="FF0000"/>
              </a:solidFill>
            </a:endParaRPr>
          </a:p>
          <a:p>
            <a:pPr algn="ctr"/>
            <a:endParaRPr lang="en-GB" sz="1400" dirty="0">
              <a:solidFill>
                <a:srgbClr val="FF0000"/>
              </a:solidFill>
            </a:endParaRPr>
          </a:p>
          <a:p>
            <a:pPr algn="ctr"/>
            <a:endParaRPr lang="en-GB" sz="1400" dirty="0">
              <a:solidFill>
                <a:srgbClr val="FF0000"/>
              </a:solidFill>
            </a:endParaRPr>
          </a:p>
          <a:p>
            <a:pPr algn="ctr"/>
            <a:endParaRPr lang="en-GB" sz="1400" dirty="0">
              <a:solidFill>
                <a:srgbClr val="FF0000"/>
              </a:solidFill>
            </a:endParaRPr>
          </a:p>
          <a:p>
            <a:pPr algn="ctr"/>
            <a:endParaRPr lang="en-GB" sz="1400" dirty="0">
              <a:solidFill>
                <a:srgbClr val="FF0000"/>
              </a:solidFill>
            </a:endParaRPr>
          </a:p>
          <a:p>
            <a:pPr algn="ctr"/>
            <a:endParaRPr lang="en-GB" sz="1400" dirty="0">
              <a:solidFill>
                <a:srgbClr val="FF0000"/>
              </a:solidFill>
            </a:endParaRPr>
          </a:p>
          <a:p>
            <a:pPr algn="ctr"/>
            <a:endParaRPr lang="en-GB" sz="1400" dirty="0">
              <a:solidFill>
                <a:srgbClr val="FF0000"/>
              </a:solidFill>
            </a:endParaRPr>
          </a:p>
          <a:p>
            <a:pPr algn="ctr"/>
            <a:endParaRPr lang="en-GB" sz="1400" dirty="0">
              <a:solidFill>
                <a:srgbClr val="FF0000"/>
              </a:solidFill>
            </a:endParaRPr>
          </a:p>
          <a:p>
            <a:pPr algn="ctr"/>
            <a:r>
              <a:rPr lang="en-GB" sz="1400" dirty="0">
                <a:solidFill>
                  <a:srgbClr val="FF0000"/>
                </a:solidFill>
              </a:rPr>
              <a:t>Letter formation</a:t>
            </a:r>
          </a:p>
          <a:p>
            <a:endParaRPr lang="en-GB" sz="1400" dirty="0">
              <a:solidFill>
                <a:schemeClr val="bg1"/>
              </a:solidFill>
            </a:endParaRPr>
          </a:p>
          <a:p>
            <a:pPr marL="285750" indent="-285750">
              <a:buFont typeface="Arial" panose="020B0604020202020204" pitchFamily="34" charset="0"/>
              <a:buChar char="•"/>
            </a:pPr>
            <a:r>
              <a:rPr lang="en-GB" sz="1400" dirty="0">
                <a:solidFill>
                  <a:schemeClr val="bg1"/>
                </a:solidFill>
              </a:rPr>
              <a:t>We write using the pre-cursive letter formation.</a:t>
            </a:r>
          </a:p>
          <a:p>
            <a:pPr marL="285750" indent="-285750">
              <a:buFont typeface="Arial" panose="020B0604020202020204" pitchFamily="34" charset="0"/>
              <a:buChar char="•"/>
            </a:pPr>
            <a:endParaRPr lang="en-GB" sz="1400" dirty="0">
              <a:solidFill>
                <a:schemeClr val="bg1"/>
              </a:solidFill>
            </a:endParaRPr>
          </a:p>
          <a:p>
            <a:pPr marL="285750" indent="-285750">
              <a:buFont typeface="Arial" panose="020B0604020202020204" pitchFamily="34" charset="0"/>
              <a:buChar char="•"/>
            </a:pPr>
            <a:r>
              <a:rPr lang="en-GB" sz="1400" dirty="0">
                <a:solidFill>
                  <a:schemeClr val="bg1"/>
                </a:solidFill>
              </a:rPr>
              <a:t>Practise using a wide variety of media: chalk, markers, pencils and crayons.</a:t>
            </a:r>
          </a:p>
          <a:p>
            <a:pPr algn="ctr"/>
            <a:endParaRPr lang="en-GB" sz="1400" dirty="0">
              <a:solidFill>
                <a:srgbClr val="FF0000"/>
              </a:solidFill>
            </a:endParaRPr>
          </a:p>
          <a:p>
            <a:pPr algn="ctr"/>
            <a:endParaRPr lang="en-GB" sz="1400" dirty="0">
              <a:solidFill>
                <a:srgbClr val="FF0000"/>
              </a:solidFill>
            </a:endParaRPr>
          </a:p>
          <a:p>
            <a:pPr algn="ctr"/>
            <a:endParaRPr lang="en-GB" sz="1400" dirty="0">
              <a:solidFill>
                <a:srgbClr val="FF0000"/>
              </a:solidFill>
            </a:endParaRPr>
          </a:p>
          <a:p>
            <a:pPr algn="ctr"/>
            <a:endParaRPr lang="en-GB" sz="1400" dirty="0">
              <a:solidFill>
                <a:srgbClr val="FF0000"/>
              </a:solidFill>
            </a:endParaRPr>
          </a:p>
          <a:p>
            <a:pPr algn="ctr"/>
            <a:endParaRPr lang="en-GB" sz="1400" dirty="0">
              <a:solidFill>
                <a:srgbClr val="FF0000"/>
              </a:solidFill>
            </a:endParaRPr>
          </a:p>
          <a:p>
            <a:pPr algn="ctr"/>
            <a:endParaRPr lang="en-GB" sz="1400" dirty="0">
              <a:solidFill>
                <a:srgbClr val="FF0000"/>
              </a:solidFill>
            </a:endParaRPr>
          </a:p>
          <a:p>
            <a:pPr algn="ctr"/>
            <a:endParaRPr lang="en-GB" sz="1400" dirty="0">
              <a:solidFill>
                <a:srgbClr val="FF0000"/>
              </a:solidFill>
            </a:endParaRPr>
          </a:p>
          <a:p>
            <a:pPr algn="ctr"/>
            <a:endParaRPr lang="en-GB" sz="1400" dirty="0">
              <a:solidFill>
                <a:srgbClr val="FF0000"/>
              </a:solidFill>
            </a:endParaRPr>
          </a:p>
          <a:p>
            <a:pPr algn="ctr"/>
            <a:endParaRPr lang="en-GB" sz="1400" dirty="0">
              <a:solidFill>
                <a:srgbClr val="FF0000"/>
              </a:solidFill>
            </a:endParaRPr>
          </a:p>
          <a:p>
            <a:pPr algn="ctr"/>
            <a:endParaRPr lang="en-GB" sz="1400" dirty="0">
              <a:solidFill>
                <a:srgbClr val="FF0000"/>
              </a:solidFill>
            </a:endParaRPr>
          </a:p>
        </p:txBody>
      </p:sp>
      <p:pic>
        <p:nvPicPr>
          <p:cNvPr id="18" name="Picture 17"/>
          <p:cNvPicPr>
            <a:picLocks noChangeAspect="1"/>
          </p:cNvPicPr>
          <p:nvPr/>
        </p:nvPicPr>
        <p:blipFill>
          <a:blip r:embed="rId3"/>
          <a:stretch>
            <a:fillRect/>
          </a:stretch>
        </p:blipFill>
        <p:spPr>
          <a:xfrm rot="5400000">
            <a:off x="3961221" y="1862362"/>
            <a:ext cx="476255" cy="529172"/>
          </a:xfrm>
          <a:prstGeom prst="rect">
            <a:avLst/>
          </a:prstGeom>
        </p:spPr>
      </p:pic>
      <p:sp>
        <p:nvSpPr>
          <p:cNvPr id="20" name="Right Arrow 19"/>
          <p:cNvSpPr/>
          <p:nvPr/>
        </p:nvSpPr>
        <p:spPr>
          <a:xfrm rot="8095375">
            <a:off x="2747098" y="4235110"/>
            <a:ext cx="589711" cy="269332"/>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Right Arrow 20"/>
          <p:cNvSpPr/>
          <p:nvPr/>
        </p:nvSpPr>
        <p:spPr>
          <a:xfrm rot="2914001">
            <a:off x="4157778" y="4191125"/>
            <a:ext cx="538246" cy="251662"/>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ounded Rectangle 22"/>
          <p:cNvSpPr/>
          <p:nvPr/>
        </p:nvSpPr>
        <p:spPr>
          <a:xfrm>
            <a:off x="4838067" y="4474473"/>
            <a:ext cx="2203229" cy="214091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a:solidFill>
                <a:srgbClr val="FF0000"/>
              </a:solidFill>
            </a:endParaRPr>
          </a:p>
          <a:p>
            <a:r>
              <a:rPr lang="en-GB" sz="1400" dirty="0">
                <a:solidFill>
                  <a:schemeClr val="bg1"/>
                </a:solidFill>
              </a:rPr>
              <a:t>.</a:t>
            </a:r>
          </a:p>
          <a:p>
            <a:pPr algn="ctr"/>
            <a:endParaRPr lang="en-GB" sz="1400" dirty="0">
              <a:solidFill>
                <a:srgbClr val="FF0000"/>
              </a:solidFill>
            </a:endParaRPr>
          </a:p>
          <a:p>
            <a:pPr algn="ctr"/>
            <a:endParaRPr lang="en-GB" sz="1400" dirty="0">
              <a:solidFill>
                <a:srgbClr val="FF0000"/>
              </a:solidFill>
            </a:endParaRPr>
          </a:p>
          <a:p>
            <a:pPr algn="ctr"/>
            <a:endParaRPr lang="en-GB" sz="1400" dirty="0">
              <a:solidFill>
                <a:srgbClr val="FF0000"/>
              </a:solidFill>
            </a:endParaRPr>
          </a:p>
          <a:p>
            <a:pPr algn="ctr"/>
            <a:r>
              <a:rPr lang="en-GB" sz="1400" dirty="0">
                <a:solidFill>
                  <a:srgbClr val="FF0000"/>
                </a:solidFill>
              </a:rPr>
              <a:t>Shared Writing</a:t>
            </a:r>
          </a:p>
          <a:p>
            <a:pPr algn="ctr"/>
            <a:endParaRPr lang="en-GB" sz="1400" dirty="0">
              <a:solidFill>
                <a:schemeClr val="bg1"/>
              </a:solidFill>
            </a:endParaRPr>
          </a:p>
          <a:p>
            <a:pPr marL="285750" indent="-285750">
              <a:buFont typeface="Arial" panose="020B0604020202020204" pitchFamily="34" charset="0"/>
              <a:buChar char="•"/>
            </a:pPr>
            <a:r>
              <a:rPr lang="en-GB" sz="1400" dirty="0">
                <a:solidFill>
                  <a:schemeClr val="bg1"/>
                </a:solidFill>
              </a:rPr>
              <a:t>Procedural writing</a:t>
            </a:r>
          </a:p>
          <a:p>
            <a:pPr marL="285750" indent="-285750">
              <a:buFont typeface="Arial" panose="020B0604020202020204" pitchFamily="34" charset="0"/>
              <a:buChar char="•"/>
            </a:pPr>
            <a:r>
              <a:rPr lang="en-GB" sz="1400" dirty="0">
                <a:solidFill>
                  <a:schemeClr val="bg1"/>
                </a:solidFill>
              </a:rPr>
              <a:t>Recount writing</a:t>
            </a:r>
          </a:p>
          <a:p>
            <a:pPr marL="285750" indent="-285750">
              <a:buFont typeface="Arial" panose="020B0604020202020204" pitchFamily="34" charset="0"/>
              <a:buChar char="•"/>
            </a:pPr>
            <a:r>
              <a:rPr lang="en-GB" sz="1400" dirty="0">
                <a:solidFill>
                  <a:schemeClr val="bg1"/>
                </a:solidFill>
              </a:rPr>
              <a:t>Lists</a:t>
            </a:r>
          </a:p>
          <a:p>
            <a:pPr marL="285750" indent="-285750">
              <a:buFont typeface="Arial" panose="020B0604020202020204" pitchFamily="34" charset="0"/>
              <a:buChar char="•"/>
            </a:pPr>
            <a:r>
              <a:rPr lang="en-GB" sz="1400" dirty="0">
                <a:solidFill>
                  <a:schemeClr val="bg1"/>
                </a:solidFill>
              </a:rPr>
              <a:t>Invitations</a:t>
            </a:r>
          </a:p>
          <a:p>
            <a:pPr marL="285750" indent="-285750">
              <a:buFont typeface="Arial" panose="020B0604020202020204" pitchFamily="34" charset="0"/>
              <a:buChar char="•"/>
            </a:pPr>
            <a:r>
              <a:rPr lang="en-GB" sz="1400" dirty="0">
                <a:solidFill>
                  <a:schemeClr val="bg1"/>
                </a:solidFill>
              </a:rPr>
              <a:t>Cards</a:t>
            </a:r>
          </a:p>
          <a:p>
            <a:pPr marL="285750" indent="-285750">
              <a:buFont typeface="Arial" panose="020B0604020202020204" pitchFamily="34" charset="0"/>
              <a:buChar char="•"/>
            </a:pPr>
            <a:r>
              <a:rPr lang="en-GB" sz="1400" dirty="0">
                <a:solidFill>
                  <a:schemeClr val="bg1"/>
                </a:solidFill>
              </a:rPr>
              <a:t>Report writing</a:t>
            </a:r>
          </a:p>
          <a:p>
            <a:pPr marL="285750" indent="-285750">
              <a:buFont typeface="Arial" panose="020B0604020202020204" pitchFamily="34" charset="0"/>
              <a:buChar char="•"/>
            </a:pPr>
            <a:r>
              <a:rPr lang="en-GB" sz="1400" dirty="0">
                <a:solidFill>
                  <a:schemeClr val="bg1"/>
                </a:solidFill>
              </a:rPr>
              <a:t>Narrative writing</a:t>
            </a:r>
          </a:p>
          <a:p>
            <a:pPr algn="ctr"/>
            <a:endParaRPr lang="en-GB" sz="1400" dirty="0">
              <a:solidFill>
                <a:srgbClr val="FF0000"/>
              </a:solidFill>
            </a:endParaRPr>
          </a:p>
          <a:p>
            <a:pPr algn="ctr"/>
            <a:endParaRPr lang="en-GB" sz="1400" dirty="0">
              <a:solidFill>
                <a:srgbClr val="FF0000"/>
              </a:solidFill>
            </a:endParaRPr>
          </a:p>
          <a:p>
            <a:pPr algn="ctr"/>
            <a:endParaRPr lang="en-GB" sz="1400" dirty="0">
              <a:solidFill>
                <a:srgbClr val="FF0000"/>
              </a:solidFill>
            </a:endParaRPr>
          </a:p>
          <a:p>
            <a:pPr algn="ctr"/>
            <a:endParaRPr lang="en-GB" sz="1400" dirty="0">
              <a:solidFill>
                <a:srgbClr val="FF0000"/>
              </a:solidFill>
            </a:endParaRPr>
          </a:p>
          <a:p>
            <a:pPr algn="ctr"/>
            <a:endParaRPr lang="en-GB" sz="1400" dirty="0">
              <a:solidFill>
                <a:srgbClr val="FF0000"/>
              </a:solidFill>
            </a:endParaRPr>
          </a:p>
        </p:txBody>
      </p:sp>
      <p:sp>
        <p:nvSpPr>
          <p:cNvPr id="24" name="Rounded Rectangle 23"/>
          <p:cNvSpPr/>
          <p:nvPr/>
        </p:nvSpPr>
        <p:spPr>
          <a:xfrm>
            <a:off x="396620" y="522514"/>
            <a:ext cx="2101763" cy="358680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400" dirty="0">
              <a:solidFill>
                <a:srgbClr val="FF0000"/>
              </a:solidFill>
            </a:endParaRPr>
          </a:p>
          <a:p>
            <a:endParaRPr lang="en-GB" sz="1400" dirty="0">
              <a:solidFill>
                <a:srgbClr val="FF0000"/>
              </a:solidFill>
            </a:endParaRPr>
          </a:p>
          <a:p>
            <a:endParaRPr lang="en-GB" sz="1400" dirty="0">
              <a:solidFill>
                <a:srgbClr val="FF0000"/>
              </a:solidFill>
            </a:endParaRPr>
          </a:p>
          <a:p>
            <a:pPr algn="ctr"/>
            <a:endParaRPr lang="en-GB" sz="1400" dirty="0">
              <a:solidFill>
                <a:srgbClr val="FF0000"/>
              </a:solidFill>
            </a:endParaRPr>
          </a:p>
          <a:p>
            <a:pPr algn="ctr"/>
            <a:endParaRPr lang="en-GB" sz="1400" dirty="0">
              <a:solidFill>
                <a:srgbClr val="FF0000"/>
              </a:solidFill>
            </a:endParaRPr>
          </a:p>
          <a:p>
            <a:pPr algn="ctr"/>
            <a:endParaRPr lang="en-GB" sz="1400" dirty="0">
              <a:solidFill>
                <a:srgbClr val="FF0000"/>
              </a:solidFill>
            </a:endParaRPr>
          </a:p>
          <a:p>
            <a:pPr algn="ctr"/>
            <a:endParaRPr lang="en-GB" sz="1400" dirty="0">
              <a:solidFill>
                <a:srgbClr val="FF0000"/>
              </a:solidFill>
            </a:endParaRPr>
          </a:p>
          <a:p>
            <a:pPr algn="ctr"/>
            <a:endParaRPr lang="en-GB" sz="1400" dirty="0">
              <a:solidFill>
                <a:srgbClr val="FF0000"/>
              </a:solidFill>
            </a:endParaRPr>
          </a:p>
          <a:p>
            <a:pPr algn="ctr"/>
            <a:endParaRPr lang="en-GB" sz="1400" dirty="0">
              <a:solidFill>
                <a:srgbClr val="FF0000"/>
              </a:solidFill>
            </a:endParaRPr>
          </a:p>
          <a:p>
            <a:pPr algn="ctr"/>
            <a:endParaRPr lang="en-GB" sz="1400" dirty="0">
              <a:solidFill>
                <a:srgbClr val="FF0000"/>
              </a:solidFill>
            </a:endParaRPr>
          </a:p>
          <a:p>
            <a:pPr algn="ctr"/>
            <a:endParaRPr lang="en-GB" sz="1400" dirty="0">
              <a:solidFill>
                <a:srgbClr val="FF0000"/>
              </a:solidFill>
            </a:endParaRPr>
          </a:p>
          <a:p>
            <a:pPr algn="ctr"/>
            <a:endParaRPr lang="en-GB" sz="1400" dirty="0">
              <a:solidFill>
                <a:srgbClr val="FF0000"/>
              </a:solidFill>
            </a:endParaRPr>
          </a:p>
          <a:p>
            <a:pPr algn="ctr"/>
            <a:endParaRPr lang="en-GB" sz="1400" dirty="0">
              <a:solidFill>
                <a:srgbClr val="FF0000"/>
              </a:solidFill>
            </a:endParaRPr>
          </a:p>
          <a:p>
            <a:pPr algn="ctr"/>
            <a:endParaRPr lang="en-GB" sz="1400" dirty="0">
              <a:solidFill>
                <a:srgbClr val="FF0000"/>
              </a:solidFill>
            </a:endParaRPr>
          </a:p>
          <a:p>
            <a:pPr algn="ctr"/>
            <a:r>
              <a:rPr lang="en-GB" sz="1400" dirty="0">
                <a:solidFill>
                  <a:srgbClr val="FF0000"/>
                </a:solidFill>
              </a:rPr>
              <a:t>Pencil Grip</a:t>
            </a:r>
          </a:p>
          <a:p>
            <a:pPr algn="ctr"/>
            <a:endParaRPr lang="en-GB" sz="1400" dirty="0">
              <a:solidFill>
                <a:srgbClr val="FF0000"/>
              </a:solidFill>
            </a:endParaRPr>
          </a:p>
          <a:p>
            <a:pPr marL="285750" indent="-285750">
              <a:buFont typeface="Arial" panose="020B0604020202020204" pitchFamily="34" charset="0"/>
              <a:buChar char="•"/>
            </a:pPr>
            <a:r>
              <a:rPr lang="en-GB" sz="1400" dirty="0">
                <a:solidFill>
                  <a:schemeClr val="bg1"/>
                </a:solidFill>
              </a:rPr>
              <a:t>We are using the pincer grip to hold a pencil.</a:t>
            </a:r>
          </a:p>
          <a:p>
            <a:pPr marL="285750" indent="-285750">
              <a:buFont typeface="Arial" panose="020B0604020202020204" pitchFamily="34" charset="0"/>
              <a:buChar char="•"/>
            </a:pPr>
            <a:endParaRPr lang="en-GB" sz="1400" dirty="0">
              <a:solidFill>
                <a:schemeClr val="bg1"/>
              </a:solidFill>
            </a:endParaRPr>
          </a:p>
          <a:p>
            <a:pPr marL="285750" indent="-285750">
              <a:buFont typeface="Arial" panose="020B0604020202020204" pitchFamily="34" charset="0"/>
              <a:buChar char="•"/>
            </a:pPr>
            <a:r>
              <a:rPr lang="en-GB" sz="1400" dirty="0">
                <a:solidFill>
                  <a:schemeClr val="bg1"/>
                </a:solidFill>
              </a:rPr>
              <a:t>P1 teachers follow the Early Writing Skills Programme and the Cambridge PENPALS for Handwriting.</a:t>
            </a:r>
          </a:p>
          <a:p>
            <a:endParaRPr lang="en-GB" sz="1400" dirty="0">
              <a:solidFill>
                <a:srgbClr val="FF0000"/>
              </a:solidFill>
            </a:endParaRPr>
          </a:p>
          <a:p>
            <a:endParaRPr lang="en-GB" sz="1400" dirty="0">
              <a:solidFill>
                <a:srgbClr val="FF0000"/>
              </a:solidFill>
            </a:endParaRPr>
          </a:p>
          <a:p>
            <a:endParaRPr lang="en-GB" sz="1400" dirty="0">
              <a:solidFill>
                <a:srgbClr val="FF0000"/>
              </a:solidFill>
            </a:endParaRPr>
          </a:p>
          <a:p>
            <a:endParaRPr lang="en-GB" sz="1400" dirty="0">
              <a:solidFill>
                <a:srgbClr val="FF0000"/>
              </a:solidFill>
            </a:endParaRPr>
          </a:p>
          <a:p>
            <a:endParaRPr lang="en-GB" sz="1400" dirty="0">
              <a:solidFill>
                <a:srgbClr val="FF0000"/>
              </a:solidFill>
            </a:endParaRPr>
          </a:p>
          <a:p>
            <a:endParaRPr lang="en-GB" sz="1400" dirty="0">
              <a:solidFill>
                <a:srgbClr val="FF0000"/>
              </a:solidFill>
            </a:endParaRPr>
          </a:p>
          <a:p>
            <a:endParaRPr lang="en-GB" sz="1400" dirty="0">
              <a:solidFill>
                <a:srgbClr val="FF0000"/>
              </a:solidFill>
            </a:endParaRPr>
          </a:p>
          <a:p>
            <a:endParaRPr lang="en-GB" sz="1400" dirty="0">
              <a:solidFill>
                <a:srgbClr val="FF0000"/>
              </a:solidFill>
            </a:endParaRPr>
          </a:p>
          <a:p>
            <a:endParaRPr lang="en-GB" sz="1400" dirty="0">
              <a:solidFill>
                <a:srgbClr val="FF0000"/>
              </a:solidFill>
            </a:endParaRPr>
          </a:p>
          <a:p>
            <a:endParaRPr lang="en-GB" sz="1400" dirty="0">
              <a:solidFill>
                <a:srgbClr val="FF0000"/>
              </a:solidFill>
            </a:endParaRPr>
          </a:p>
          <a:p>
            <a:endParaRPr lang="en-GB" sz="1400" dirty="0">
              <a:solidFill>
                <a:srgbClr val="FF0000"/>
              </a:solidFill>
            </a:endParaRPr>
          </a:p>
          <a:p>
            <a:endParaRPr lang="en-GB" sz="1400" dirty="0">
              <a:solidFill>
                <a:srgbClr val="FF0000"/>
              </a:solidFill>
            </a:endParaRPr>
          </a:p>
          <a:p>
            <a:endParaRPr lang="en-GB" sz="1400" dirty="0">
              <a:solidFill>
                <a:srgbClr val="FF0000"/>
              </a:solidFill>
            </a:endParaRPr>
          </a:p>
          <a:p>
            <a:endParaRPr lang="en-GB" sz="1400" dirty="0">
              <a:solidFill>
                <a:srgbClr val="FF0000"/>
              </a:solidFill>
            </a:endParaRPr>
          </a:p>
          <a:p>
            <a:pPr algn="ctr"/>
            <a:endParaRPr lang="en-GB" sz="1400" dirty="0">
              <a:solidFill>
                <a:srgbClr val="FF0000"/>
              </a:solidFill>
            </a:endParaRPr>
          </a:p>
        </p:txBody>
      </p:sp>
      <p:sp>
        <p:nvSpPr>
          <p:cNvPr id="25" name="Rounded Rectangle 24"/>
          <p:cNvSpPr/>
          <p:nvPr/>
        </p:nvSpPr>
        <p:spPr>
          <a:xfrm>
            <a:off x="358804" y="4474473"/>
            <a:ext cx="2296311" cy="21696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400" dirty="0">
              <a:solidFill>
                <a:srgbClr val="C00000"/>
              </a:solidFill>
            </a:endParaRPr>
          </a:p>
          <a:p>
            <a:endParaRPr lang="en-GB" sz="1400" dirty="0">
              <a:solidFill>
                <a:srgbClr val="C00000"/>
              </a:solidFill>
            </a:endParaRPr>
          </a:p>
          <a:p>
            <a:endParaRPr lang="en-GB" sz="1400" dirty="0">
              <a:solidFill>
                <a:srgbClr val="C00000"/>
              </a:solidFill>
            </a:endParaRPr>
          </a:p>
          <a:p>
            <a:endParaRPr lang="en-GB" sz="1400" dirty="0">
              <a:solidFill>
                <a:srgbClr val="C00000"/>
              </a:solidFill>
            </a:endParaRPr>
          </a:p>
          <a:p>
            <a:pPr algn="ctr"/>
            <a:r>
              <a:rPr lang="en-GB" sz="1400" dirty="0">
                <a:solidFill>
                  <a:srgbClr val="FF0000"/>
                </a:solidFill>
              </a:rPr>
              <a:t>Independent Writing</a:t>
            </a:r>
          </a:p>
          <a:p>
            <a:endParaRPr lang="en-GB" sz="1400" dirty="0">
              <a:solidFill>
                <a:srgbClr val="C00000"/>
              </a:solidFill>
            </a:endParaRPr>
          </a:p>
          <a:p>
            <a:pPr marL="285750" indent="-285750">
              <a:buFont typeface="Arial" panose="020B0604020202020204" pitchFamily="34" charset="0"/>
              <a:buChar char="•"/>
            </a:pPr>
            <a:r>
              <a:rPr lang="en-GB" sz="1400" dirty="0">
                <a:solidFill>
                  <a:schemeClr val="bg1"/>
                </a:solidFill>
              </a:rPr>
              <a:t>We are working towards producing our own piece of writing, in a clear and organised way.</a:t>
            </a:r>
          </a:p>
          <a:p>
            <a:endParaRPr lang="en-GB" sz="1400" dirty="0">
              <a:solidFill>
                <a:srgbClr val="C00000"/>
              </a:solidFill>
            </a:endParaRPr>
          </a:p>
          <a:p>
            <a:endParaRPr lang="en-GB" sz="1400" dirty="0">
              <a:solidFill>
                <a:srgbClr val="C00000"/>
              </a:solidFill>
            </a:endParaRPr>
          </a:p>
          <a:p>
            <a:endParaRPr lang="en-GB" sz="1400" dirty="0">
              <a:solidFill>
                <a:srgbClr val="C00000"/>
              </a:solidFill>
            </a:endParaRPr>
          </a:p>
          <a:p>
            <a:endParaRPr lang="en-GB" sz="1400" dirty="0">
              <a:solidFill>
                <a:srgbClr val="C00000"/>
              </a:solidFill>
            </a:endParaRPr>
          </a:p>
          <a:p>
            <a:endParaRPr lang="en-GB" sz="1400" dirty="0">
              <a:solidFill>
                <a:srgbClr val="C00000"/>
              </a:solidFill>
            </a:endParaRPr>
          </a:p>
          <a:p>
            <a:pPr algn="ctr"/>
            <a:endParaRPr lang="en-GB" sz="1400" dirty="0">
              <a:solidFill>
                <a:srgbClr val="C00000"/>
              </a:solidFill>
            </a:endParaRPr>
          </a:p>
        </p:txBody>
      </p:sp>
      <p:pic>
        <p:nvPicPr>
          <p:cNvPr id="3" name="Picture 2"/>
          <p:cNvPicPr>
            <a:picLocks noChangeAspect="1"/>
          </p:cNvPicPr>
          <p:nvPr/>
        </p:nvPicPr>
        <p:blipFill>
          <a:blip r:embed="rId4"/>
          <a:stretch>
            <a:fillRect/>
          </a:stretch>
        </p:blipFill>
        <p:spPr>
          <a:xfrm>
            <a:off x="3105008" y="2512725"/>
            <a:ext cx="1358927" cy="1371544"/>
          </a:xfrm>
          <a:prstGeom prst="rect">
            <a:avLst/>
          </a:prstGeom>
        </p:spPr>
      </p:pic>
      <p:pic>
        <p:nvPicPr>
          <p:cNvPr id="8" name="Picture 7" descr="Pencil on White Paper · Free Stock Photo"/>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61740" y="2546713"/>
            <a:ext cx="724752" cy="1562609"/>
          </a:xfrm>
          <a:prstGeom prst="rect">
            <a:avLst/>
          </a:prstGeom>
        </p:spPr>
      </p:pic>
    </p:spTree>
    <p:extLst>
      <p:ext uri="{BB962C8B-B14F-4D97-AF65-F5344CB8AC3E}">
        <p14:creationId xmlns:p14="http://schemas.microsoft.com/office/powerpoint/2010/main" val="8106315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22524" y="1001335"/>
            <a:ext cx="1299884" cy="1428526"/>
          </a:xfrm>
          <a:prstGeom prst="rect">
            <a:avLst/>
          </a:prstGeom>
        </p:spPr>
      </p:pic>
      <p:sp>
        <p:nvSpPr>
          <p:cNvPr id="5" name="Title 4"/>
          <p:cNvSpPr txBox="1">
            <a:spLocks noGrp="1"/>
          </p:cNvSpPr>
          <p:nvPr>
            <p:ph type="title"/>
          </p:nvPr>
        </p:nvSpPr>
        <p:spPr>
          <a:prstGeom prst="rect">
            <a:avLst/>
          </a:prstGeom>
          <a:noFill/>
        </p:spPr>
        <p:txBody>
          <a:bodyPr wrap="square" rtlCol="0">
            <a:spAutoFit/>
          </a:bodyPr>
          <a:lstStyle/>
          <a:p>
            <a:r>
              <a:rPr lang="en-GB" sz="6000" b="1" dirty="0">
                <a:ln w="22225">
                  <a:solidFill>
                    <a:schemeClr val="accent2"/>
                  </a:solidFill>
                  <a:prstDash val="solid"/>
                </a:ln>
                <a:solidFill>
                  <a:schemeClr val="accent2">
                    <a:lumMod val="75000"/>
                  </a:schemeClr>
                </a:solidFill>
              </a:rPr>
              <a:t>World Around Us</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63458" y="1539240"/>
            <a:ext cx="2249464" cy="2001519"/>
          </a:xfrm>
          <a:prstGeom prst="rect">
            <a:avLst/>
          </a:prstGeom>
        </p:spPr>
      </p:pic>
      <p:pic>
        <p:nvPicPr>
          <p:cNvPr id="4102" name="Picture 6"/>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121592" y="1471466"/>
            <a:ext cx="2581102" cy="153233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398974" y="5921398"/>
            <a:ext cx="2940944" cy="584775"/>
          </a:xfrm>
          <a:prstGeom prst="rect">
            <a:avLst/>
          </a:prstGeom>
        </p:spPr>
        <p:txBody>
          <a:bodyPr wrap="square">
            <a:spAutoFit/>
          </a:bodyPr>
          <a:lstStyle/>
          <a:p>
            <a:pPr algn="ctr"/>
            <a:r>
              <a:rPr lang="en-GB" sz="3200" dirty="0"/>
              <a:t>    Holidays</a:t>
            </a:r>
            <a:r>
              <a:rPr lang="en-GB" dirty="0"/>
              <a:t> </a:t>
            </a:r>
          </a:p>
        </p:txBody>
      </p:sp>
      <p:sp>
        <p:nvSpPr>
          <p:cNvPr id="10" name="Rectangle 9"/>
          <p:cNvSpPr/>
          <p:nvPr/>
        </p:nvSpPr>
        <p:spPr>
          <a:xfrm>
            <a:off x="1052260" y="6181960"/>
            <a:ext cx="2648525" cy="461665"/>
          </a:xfrm>
          <a:prstGeom prst="rect">
            <a:avLst/>
          </a:prstGeom>
        </p:spPr>
        <p:txBody>
          <a:bodyPr wrap="square">
            <a:spAutoFit/>
          </a:bodyPr>
          <a:lstStyle/>
          <a:p>
            <a:pPr algn="ctr"/>
            <a:r>
              <a:rPr lang="en-GB" sz="2400" b="1" dirty="0"/>
              <a:t>Spring </a:t>
            </a:r>
          </a:p>
        </p:txBody>
      </p:sp>
      <p:pic>
        <p:nvPicPr>
          <p:cNvPr id="8" name="Picture 7">
            <a:extLst>
              <a:ext uri="{FF2B5EF4-FFF2-40B4-BE49-F238E27FC236}">
                <a16:creationId xmlns:a16="http://schemas.microsoft.com/office/drawing/2014/main" id="{580E1E13-DCAF-4287-A542-E89748B675D1}"/>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4830923" y="4422527"/>
            <a:ext cx="19050" cy="9525"/>
          </a:xfrm>
          <a:prstGeom prst="rect">
            <a:avLst/>
          </a:prstGeom>
        </p:spPr>
      </p:pic>
      <p:pic>
        <p:nvPicPr>
          <p:cNvPr id="12" name="Picture 11">
            <a:extLst>
              <a:ext uri="{FF2B5EF4-FFF2-40B4-BE49-F238E27FC236}">
                <a16:creationId xmlns:a16="http://schemas.microsoft.com/office/drawing/2014/main" id="{F748F948-7FC8-4518-9E3F-F2E46A8B122A}"/>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4874004" y="4364346"/>
            <a:ext cx="19050" cy="9525"/>
          </a:xfrm>
          <a:prstGeom prst="rect">
            <a:avLst/>
          </a:prstGeom>
        </p:spPr>
      </p:pic>
      <p:pic>
        <p:nvPicPr>
          <p:cNvPr id="19" name="Picture 18" descr="A picture containing text&#10;&#10;Description automatically generated">
            <a:extLst>
              <a:ext uri="{FF2B5EF4-FFF2-40B4-BE49-F238E27FC236}">
                <a16:creationId xmlns:a16="http://schemas.microsoft.com/office/drawing/2014/main" id="{8AFFF600-E5D9-4122-8126-FE1427235056}"/>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5117450" y="4212410"/>
            <a:ext cx="2195472" cy="1708988"/>
          </a:xfrm>
          <a:prstGeom prst="rect">
            <a:avLst/>
          </a:prstGeom>
        </p:spPr>
      </p:pic>
      <p:pic>
        <p:nvPicPr>
          <p:cNvPr id="18" name="Picture 17" descr="A picture containing colorful, several&#10;&#10;Description automatically generated">
            <a:extLst>
              <a:ext uri="{FF2B5EF4-FFF2-40B4-BE49-F238E27FC236}">
                <a16:creationId xmlns:a16="http://schemas.microsoft.com/office/drawing/2014/main" id="{0D31103E-B855-4D5B-AA20-A7A558B67AEA}"/>
              </a:ext>
            </a:extLst>
          </p:cNvPr>
          <p:cNvPicPr>
            <a:picLocks noChangeAspect="1"/>
          </p:cNvPicPr>
          <p:nvPr/>
        </p:nvPicPr>
        <p:blipFill>
          <a:blip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2697966" y="2417562"/>
            <a:ext cx="2195472" cy="1656080"/>
          </a:xfrm>
          <a:prstGeom prst="rect">
            <a:avLst/>
          </a:prstGeom>
        </p:spPr>
      </p:pic>
      <p:sp>
        <p:nvSpPr>
          <p:cNvPr id="21" name="TextBox 20">
            <a:extLst>
              <a:ext uri="{FF2B5EF4-FFF2-40B4-BE49-F238E27FC236}">
                <a16:creationId xmlns:a16="http://schemas.microsoft.com/office/drawing/2014/main" id="{5D5A99DC-2438-4EF3-A714-E4450173C780}"/>
              </a:ext>
            </a:extLst>
          </p:cNvPr>
          <p:cNvSpPr txBox="1"/>
          <p:nvPr/>
        </p:nvSpPr>
        <p:spPr>
          <a:xfrm>
            <a:off x="3470436" y="4207228"/>
            <a:ext cx="2203127" cy="584775"/>
          </a:xfrm>
          <a:prstGeom prst="rect">
            <a:avLst/>
          </a:prstGeom>
          <a:noFill/>
        </p:spPr>
        <p:txBody>
          <a:bodyPr wrap="square" rtlCol="0">
            <a:spAutoFit/>
          </a:bodyPr>
          <a:lstStyle/>
          <a:p>
            <a:pPr algn="just"/>
            <a:r>
              <a:rPr lang="en-GB" sz="3200" dirty="0"/>
              <a:t>Toys</a:t>
            </a:r>
          </a:p>
        </p:txBody>
      </p:sp>
      <p:pic>
        <p:nvPicPr>
          <p:cNvPr id="7" name="Picture 6" descr="A colorful text on a black background&#10;&#10;Description automatically generated">
            <a:extLst>
              <a:ext uri="{FF2B5EF4-FFF2-40B4-BE49-F238E27FC236}">
                <a16:creationId xmlns:a16="http://schemas.microsoft.com/office/drawing/2014/main" id="{B63ECF6F-8123-D606-10BB-89902006DC68}"/>
              </a:ext>
            </a:extLst>
          </p:cNvPr>
          <p:cNvPicPr>
            <a:picLocks noChangeAspect="1"/>
          </p:cNvPicPr>
          <p:nvPr/>
        </p:nvPicPr>
        <p:blipFill>
          <a:blip r:embed="rId11" cstate="print">
            <a:extLst>
              <a:ext uri="{28A0092B-C50C-407E-A947-70E740481C1C}">
                <a14:useLocalDpi xmlns:a14="http://schemas.microsoft.com/office/drawing/2010/main" val="0"/>
              </a:ext>
              <a:ext uri="{837473B0-CC2E-450A-ABE3-18F120FF3D39}">
                <a1611:picAttrSrcUrl xmlns:a1611="http://schemas.microsoft.com/office/drawing/2016/11/main" r:id="rId12"/>
              </a:ext>
            </a:extLst>
          </a:blip>
          <a:stretch>
            <a:fillRect/>
          </a:stretch>
        </p:blipFill>
        <p:spPr>
          <a:xfrm>
            <a:off x="1206738" y="5176753"/>
            <a:ext cx="2466006" cy="1037032"/>
          </a:xfrm>
          <a:prstGeom prst="rect">
            <a:avLst/>
          </a:prstGeom>
        </p:spPr>
      </p:pic>
      <p:pic>
        <p:nvPicPr>
          <p:cNvPr id="11" name="Picture 10" descr="A group of cows behind a fence">
            <a:extLst>
              <a:ext uri="{FF2B5EF4-FFF2-40B4-BE49-F238E27FC236}">
                <a16:creationId xmlns:a16="http://schemas.microsoft.com/office/drawing/2014/main" id="{13505834-BBF0-B5F2-2518-13E199F3C282}"/>
              </a:ext>
            </a:extLst>
          </p:cNvPr>
          <p:cNvPicPr>
            <a:picLocks noChangeAspect="1"/>
          </p:cNvPicPr>
          <p:nvPr/>
        </p:nvPicPr>
        <p:blipFill>
          <a:blip r:embed="rId13" cstate="print">
            <a:extLst>
              <a:ext uri="{28A0092B-C50C-407E-A947-70E740481C1C}">
                <a14:useLocalDpi xmlns:a14="http://schemas.microsoft.com/office/drawing/2010/main" val="0"/>
              </a:ext>
              <a:ext uri="{837473B0-CC2E-450A-ABE3-18F120FF3D39}">
                <a1611:picAttrSrcUrl xmlns:a1611="http://schemas.microsoft.com/office/drawing/2016/11/main" r:id="rId14"/>
              </a:ext>
            </a:extLst>
          </a:blip>
          <a:stretch>
            <a:fillRect/>
          </a:stretch>
        </p:blipFill>
        <p:spPr>
          <a:xfrm>
            <a:off x="721903" y="3010623"/>
            <a:ext cx="1469351" cy="1205439"/>
          </a:xfrm>
          <a:prstGeom prst="rect">
            <a:avLst/>
          </a:prstGeom>
        </p:spPr>
      </p:pic>
      <p:sp>
        <p:nvSpPr>
          <p:cNvPr id="13" name="TextBox 12">
            <a:extLst>
              <a:ext uri="{FF2B5EF4-FFF2-40B4-BE49-F238E27FC236}">
                <a16:creationId xmlns:a16="http://schemas.microsoft.com/office/drawing/2014/main" id="{9013253F-3BB8-DCAB-BED7-497D3C14244B}"/>
              </a:ext>
            </a:extLst>
          </p:cNvPr>
          <p:cNvSpPr txBox="1"/>
          <p:nvPr/>
        </p:nvSpPr>
        <p:spPr>
          <a:xfrm>
            <a:off x="907172" y="4279702"/>
            <a:ext cx="1469351" cy="584775"/>
          </a:xfrm>
          <a:prstGeom prst="rect">
            <a:avLst/>
          </a:prstGeom>
          <a:noFill/>
        </p:spPr>
        <p:txBody>
          <a:bodyPr wrap="square" rtlCol="0">
            <a:spAutoFit/>
          </a:bodyPr>
          <a:lstStyle/>
          <a:p>
            <a:r>
              <a:rPr lang="en-GB" sz="3200" dirty="0"/>
              <a:t>Farm</a:t>
            </a:r>
          </a:p>
        </p:txBody>
      </p:sp>
    </p:spTree>
    <p:extLst>
      <p:ext uri="{BB962C8B-B14F-4D97-AF65-F5344CB8AC3E}">
        <p14:creationId xmlns:p14="http://schemas.microsoft.com/office/powerpoint/2010/main" val="27260101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noGrp="1"/>
          </p:cNvSpPr>
          <p:nvPr>
            <p:ph type="title"/>
          </p:nvPr>
        </p:nvSpPr>
        <p:spPr>
          <a:xfrm>
            <a:off x="1436026" y="1084728"/>
            <a:ext cx="4760782" cy="617659"/>
          </a:xfrm>
        </p:spPr>
        <p:txBody>
          <a:bodyPr anchorCtr="1">
            <a:normAutofit fontScale="90000"/>
          </a:bodyPr>
          <a:lstStyle/>
          <a:p>
            <a:pPr lvl="0" algn="ctr"/>
            <a:r>
              <a:rPr lang="en-GB" b="1" dirty="0">
                <a:solidFill>
                  <a:srgbClr val="C00000"/>
                </a:solidFill>
              </a:rPr>
              <a:t>Playful Learning</a:t>
            </a:r>
          </a:p>
        </p:txBody>
      </p:sp>
      <p:sp>
        <p:nvSpPr>
          <p:cNvPr id="5" name="Rectangle 6"/>
          <p:cNvSpPr/>
          <p:nvPr/>
        </p:nvSpPr>
        <p:spPr>
          <a:xfrm>
            <a:off x="514786" y="1923052"/>
            <a:ext cx="2739647" cy="3226319"/>
          </a:xfrm>
          <a:prstGeom prst="rect">
            <a:avLst/>
          </a:prstGeom>
          <a:solidFill>
            <a:srgbClr val="90C226"/>
          </a:solidFill>
          <a:ln w="19046" cap="rnd">
            <a:solidFill>
              <a:srgbClr val="688E19"/>
            </a:solidFill>
            <a:prstDash val="solid"/>
            <a:miter/>
          </a:ln>
        </p:spPr>
        <p:txBody>
          <a:bodyPr vert="horz" wrap="square" lIns="68580" tIns="34290" rIns="68580" bIns="34290" anchor="ctr" anchorCtr="0" compatLnSpc="1">
            <a:noAutofit/>
          </a:bodyPr>
          <a:lstStyle/>
          <a:p>
            <a:pPr algn="ctr" defTabSz="342900">
              <a:defRPr sz="1800" b="0" i="0" u="none" strike="noStrike" kern="0" cap="none" spc="0" baseline="0">
                <a:solidFill>
                  <a:srgbClr val="000000"/>
                </a:solidFill>
                <a:uFillTx/>
              </a:defRPr>
            </a:pPr>
            <a:r>
              <a:rPr lang="en-GB" sz="1350" dirty="0">
                <a:solidFill>
                  <a:srgbClr val="FFFFFF"/>
                </a:solidFill>
                <a:latin typeface="Trebuchet MS"/>
              </a:rPr>
              <a:t>The children will engage in a number of play sessions through the week. The areas of play are as follows: </a:t>
            </a:r>
          </a:p>
          <a:p>
            <a:pPr marL="214313" indent="-214313" defTabSz="342900">
              <a:buSzPct val="100000"/>
              <a:buFont typeface="Arial" pitchFamily="34"/>
              <a:buChar char="•"/>
              <a:defRPr sz="1800" b="0" i="0" u="none" strike="noStrike" kern="0" cap="none" spc="0" baseline="0">
                <a:solidFill>
                  <a:srgbClr val="000000"/>
                </a:solidFill>
                <a:uFillTx/>
              </a:defRPr>
            </a:pPr>
            <a:r>
              <a:rPr lang="en-GB" sz="1350" dirty="0">
                <a:solidFill>
                  <a:srgbClr val="FFFFFF"/>
                </a:solidFill>
                <a:latin typeface="Trebuchet MS"/>
              </a:rPr>
              <a:t>Role Play</a:t>
            </a:r>
          </a:p>
          <a:p>
            <a:pPr marL="214313" indent="-214313" defTabSz="342900">
              <a:buSzPct val="100000"/>
              <a:buFont typeface="Arial" pitchFamily="34"/>
              <a:buChar char="•"/>
              <a:defRPr sz="1800" b="0" i="0" u="none" strike="noStrike" kern="0" cap="none" spc="0" baseline="0">
                <a:solidFill>
                  <a:srgbClr val="000000"/>
                </a:solidFill>
                <a:uFillTx/>
              </a:defRPr>
            </a:pPr>
            <a:r>
              <a:rPr lang="en-GB" sz="1350" dirty="0">
                <a:solidFill>
                  <a:srgbClr val="FFFFFF"/>
                </a:solidFill>
                <a:latin typeface="Trebuchet MS"/>
              </a:rPr>
              <a:t>Sand</a:t>
            </a:r>
          </a:p>
          <a:p>
            <a:pPr marL="214313" indent="-214313" defTabSz="342900">
              <a:buSzPct val="100000"/>
              <a:buFont typeface="Arial" pitchFamily="34"/>
              <a:buChar char="•"/>
              <a:defRPr sz="1800" b="0" i="0" u="none" strike="noStrike" kern="0" cap="none" spc="0" baseline="0">
                <a:solidFill>
                  <a:srgbClr val="000000"/>
                </a:solidFill>
                <a:uFillTx/>
              </a:defRPr>
            </a:pPr>
            <a:r>
              <a:rPr lang="en-GB" sz="1350" dirty="0">
                <a:solidFill>
                  <a:srgbClr val="FFFFFF"/>
                </a:solidFill>
                <a:latin typeface="Trebuchet MS"/>
              </a:rPr>
              <a:t>Water</a:t>
            </a:r>
          </a:p>
          <a:p>
            <a:pPr marL="214313" indent="-214313" defTabSz="342900">
              <a:buSzPct val="100000"/>
              <a:buFont typeface="Arial" pitchFamily="34"/>
              <a:buChar char="•"/>
              <a:defRPr sz="1800" b="0" i="0" u="none" strike="noStrike" kern="0" cap="none" spc="0" baseline="0">
                <a:solidFill>
                  <a:srgbClr val="000000"/>
                </a:solidFill>
                <a:uFillTx/>
              </a:defRPr>
            </a:pPr>
            <a:r>
              <a:rPr lang="en-GB" sz="1350" dirty="0">
                <a:solidFill>
                  <a:srgbClr val="FFFFFF"/>
                </a:solidFill>
                <a:latin typeface="Trebuchet MS"/>
              </a:rPr>
              <a:t>Dough/ practical cooking </a:t>
            </a:r>
          </a:p>
          <a:p>
            <a:pPr marL="214313" indent="-214313" defTabSz="342900">
              <a:buSzPct val="100000"/>
              <a:buFont typeface="Arial" pitchFamily="34"/>
              <a:buChar char="•"/>
              <a:defRPr sz="1800" b="0" i="0" u="none" strike="noStrike" kern="0" cap="none" spc="0" baseline="0">
                <a:solidFill>
                  <a:srgbClr val="000000"/>
                </a:solidFill>
                <a:uFillTx/>
              </a:defRPr>
            </a:pPr>
            <a:r>
              <a:rPr lang="en-GB" sz="1350" dirty="0">
                <a:solidFill>
                  <a:srgbClr val="FFFFFF"/>
                </a:solidFill>
                <a:latin typeface="Trebuchet MS"/>
              </a:rPr>
              <a:t>Table top</a:t>
            </a:r>
          </a:p>
          <a:p>
            <a:pPr marL="214313" indent="-214313" defTabSz="342900">
              <a:buSzPct val="100000"/>
              <a:buFont typeface="Arial" pitchFamily="34"/>
              <a:buChar char="•"/>
              <a:defRPr sz="1800" b="0" i="0" u="none" strike="noStrike" kern="0" cap="none" spc="0" baseline="0">
                <a:solidFill>
                  <a:srgbClr val="000000"/>
                </a:solidFill>
                <a:uFillTx/>
              </a:defRPr>
            </a:pPr>
            <a:r>
              <a:rPr lang="en-GB" sz="1350" dirty="0">
                <a:solidFill>
                  <a:srgbClr val="FFFFFF"/>
                </a:solidFill>
                <a:latin typeface="Trebuchet MS"/>
              </a:rPr>
              <a:t>Small world</a:t>
            </a:r>
          </a:p>
          <a:p>
            <a:pPr marL="214313" indent="-214313" defTabSz="342900">
              <a:buSzPct val="100000"/>
              <a:buFont typeface="Arial" pitchFamily="34"/>
              <a:buChar char="•"/>
              <a:defRPr sz="1800" b="0" i="0" u="none" strike="noStrike" kern="0" cap="none" spc="0" baseline="0">
                <a:solidFill>
                  <a:srgbClr val="000000"/>
                </a:solidFill>
                <a:uFillTx/>
              </a:defRPr>
            </a:pPr>
            <a:r>
              <a:rPr lang="en-GB" sz="1350" dirty="0">
                <a:solidFill>
                  <a:srgbClr val="FFFFFF"/>
                </a:solidFill>
                <a:latin typeface="Trebuchet MS"/>
              </a:rPr>
              <a:t>Construction/ technology</a:t>
            </a:r>
          </a:p>
          <a:p>
            <a:pPr marL="214313" indent="-214313" defTabSz="342900">
              <a:buSzPct val="100000"/>
              <a:buFont typeface="Arial" pitchFamily="34"/>
              <a:buChar char="•"/>
              <a:defRPr sz="1800" b="0" i="0" u="none" strike="noStrike" kern="0" cap="none" spc="0" baseline="0">
                <a:solidFill>
                  <a:srgbClr val="000000"/>
                </a:solidFill>
                <a:uFillTx/>
              </a:defRPr>
            </a:pPr>
            <a:r>
              <a:rPr lang="en-GB" sz="1350" dirty="0">
                <a:solidFill>
                  <a:srgbClr val="FFFFFF"/>
                </a:solidFill>
                <a:latin typeface="Trebuchet MS"/>
              </a:rPr>
              <a:t>Creative</a:t>
            </a:r>
          </a:p>
          <a:p>
            <a:pPr marL="214313" indent="-214313" defTabSz="342900">
              <a:buSzPct val="100000"/>
              <a:buFont typeface="Arial" pitchFamily="34"/>
              <a:buChar char="•"/>
              <a:defRPr sz="1800" b="0" i="0" u="none" strike="noStrike" kern="0" cap="none" spc="0" baseline="0">
                <a:solidFill>
                  <a:srgbClr val="000000"/>
                </a:solidFill>
                <a:uFillTx/>
              </a:defRPr>
            </a:pPr>
            <a:r>
              <a:rPr lang="en-GB" sz="1350" dirty="0">
                <a:solidFill>
                  <a:srgbClr val="FFFFFF"/>
                </a:solidFill>
                <a:latin typeface="Trebuchet MS"/>
              </a:rPr>
              <a:t>Outdoor</a:t>
            </a:r>
          </a:p>
          <a:p>
            <a:pPr marL="214313" indent="-214313" defTabSz="342900">
              <a:buSzPct val="100000"/>
              <a:buFont typeface="Arial" pitchFamily="34"/>
              <a:buChar char="•"/>
              <a:defRPr sz="1800" b="0" i="0" u="none" strike="noStrike" kern="0" cap="none" spc="0" baseline="0">
                <a:solidFill>
                  <a:srgbClr val="000000"/>
                </a:solidFill>
                <a:uFillTx/>
              </a:defRPr>
            </a:pPr>
            <a:r>
              <a:rPr lang="en-GB" sz="1350" dirty="0">
                <a:solidFill>
                  <a:srgbClr val="FFFFFF"/>
                </a:solidFill>
                <a:latin typeface="Trebuchet MS"/>
              </a:rPr>
              <a:t>ICT</a:t>
            </a:r>
          </a:p>
          <a:p>
            <a:pPr marL="214313" indent="-214313" defTabSz="342900">
              <a:buSzPct val="100000"/>
              <a:buFont typeface="Arial" pitchFamily="34"/>
              <a:buChar char="•"/>
              <a:defRPr sz="1800" b="0" i="0" u="none" strike="noStrike" kern="0" cap="none" spc="0" baseline="0">
                <a:solidFill>
                  <a:srgbClr val="000000"/>
                </a:solidFill>
                <a:uFillTx/>
              </a:defRPr>
            </a:pPr>
            <a:r>
              <a:rPr lang="en-GB" sz="1350" dirty="0">
                <a:solidFill>
                  <a:srgbClr val="FFFFFF"/>
                </a:solidFill>
                <a:latin typeface="Trebuchet MS"/>
              </a:rPr>
              <a:t>Loose parts play</a:t>
            </a:r>
          </a:p>
          <a:p>
            <a:pPr defTabSz="342900">
              <a:buSzPct val="100000"/>
              <a:defRPr sz="1800" b="0" i="0" u="none" strike="noStrike" kern="0" cap="none" spc="0" baseline="0">
                <a:solidFill>
                  <a:srgbClr val="000000"/>
                </a:solidFill>
                <a:uFillTx/>
              </a:defRPr>
            </a:pPr>
            <a:endParaRPr lang="en-GB" sz="1350" dirty="0">
              <a:solidFill>
                <a:srgbClr val="FFFFFF"/>
              </a:solidFill>
              <a:latin typeface="Trebuchet MS"/>
            </a:endParaRPr>
          </a:p>
        </p:txBody>
      </p:sp>
      <p:pic>
        <p:nvPicPr>
          <p:cNvPr id="6" name="Content Placeholder 5"/>
          <p:cNvPicPr>
            <a:picLocks noGrp="1" noChangeAspect="1"/>
          </p:cNvPicPr>
          <p:nvPr>
            <p:ph idx="1"/>
          </p:nvPr>
        </p:nvPicPr>
        <p:blipFill>
          <a:blip r:embed="rId2"/>
          <a:srcRect b="12276"/>
          <a:stretch>
            <a:fillRect/>
          </a:stretch>
        </p:blipFill>
        <p:spPr>
          <a:xfrm>
            <a:off x="3697868" y="1702387"/>
            <a:ext cx="3118291" cy="3529655"/>
          </a:xfr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22524" y="1001335"/>
            <a:ext cx="1299884" cy="1428526"/>
          </a:xfrm>
          <a:prstGeom prst="rect">
            <a:avLst/>
          </a:prstGeom>
        </p:spPr>
      </p:pic>
    </p:spTree>
    <p:extLst>
      <p:ext uri="{BB962C8B-B14F-4D97-AF65-F5344CB8AC3E}">
        <p14:creationId xmlns:p14="http://schemas.microsoft.com/office/powerpoint/2010/main" val="19934827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22524" y="1001335"/>
            <a:ext cx="1299884" cy="1428526"/>
          </a:xfrm>
          <a:prstGeom prst="rect">
            <a:avLst/>
          </a:prstGeom>
        </p:spPr>
      </p:pic>
      <p:sp>
        <p:nvSpPr>
          <p:cNvPr id="7" name="Title 6"/>
          <p:cNvSpPr>
            <a:spLocks noGrp="1"/>
          </p:cNvSpPr>
          <p:nvPr>
            <p:ph type="title"/>
          </p:nvPr>
        </p:nvSpPr>
        <p:spPr>
          <a:xfrm>
            <a:off x="609599" y="609599"/>
            <a:ext cx="6347713" cy="1892531"/>
          </a:xfrm>
        </p:spPr>
        <p:txBody>
          <a:bodyPr>
            <a:normAutofit fontScale="90000"/>
          </a:bodyPr>
          <a:lstStyle/>
          <a:p>
            <a:r>
              <a:rPr lang="en-GB" sz="4800" b="1" dirty="0">
                <a:ln w="22225">
                  <a:solidFill>
                    <a:schemeClr val="accent2"/>
                  </a:solidFill>
                  <a:prstDash val="solid"/>
                </a:ln>
                <a:solidFill>
                  <a:schemeClr val="accent2">
                    <a:lumMod val="75000"/>
                  </a:schemeClr>
                </a:solidFill>
              </a:rPr>
              <a:t>The Arts:</a:t>
            </a:r>
            <a:br>
              <a:rPr lang="en-GB" sz="4800" b="1" dirty="0">
                <a:ln w="22225">
                  <a:solidFill>
                    <a:schemeClr val="accent2"/>
                  </a:solidFill>
                  <a:prstDash val="solid"/>
                </a:ln>
                <a:solidFill>
                  <a:schemeClr val="accent2">
                    <a:lumMod val="75000"/>
                  </a:schemeClr>
                </a:solidFill>
              </a:rPr>
            </a:br>
            <a:br>
              <a:rPr lang="en-GB" sz="4800" b="1" dirty="0">
                <a:ln w="22225">
                  <a:solidFill>
                    <a:schemeClr val="accent2"/>
                  </a:solidFill>
                  <a:prstDash val="solid"/>
                </a:ln>
                <a:solidFill>
                  <a:schemeClr val="accent2">
                    <a:lumMod val="75000"/>
                  </a:schemeClr>
                </a:solidFill>
              </a:rPr>
            </a:br>
            <a:r>
              <a:rPr lang="en-GB" sz="2800" b="1" dirty="0">
                <a:ln w="22225">
                  <a:solidFill>
                    <a:schemeClr val="accent2"/>
                  </a:solidFill>
                  <a:prstDash val="solid"/>
                </a:ln>
                <a:solidFill>
                  <a:schemeClr val="accent2">
                    <a:lumMod val="75000"/>
                  </a:schemeClr>
                </a:solidFill>
              </a:rPr>
              <a:t>P.E. </a:t>
            </a:r>
            <a:br>
              <a:rPr lang="en-GB" sz="2800" b="1" dirty="0">
                <a:ln w="22225">
                  <a:solidFill>
                    <a:schemeClr val="accent2"/>
                  </a:solidFill>
                  <a:prstDash val="solid"/>
                </a:ln>
                <a:solidFill>
                  <a:schemeClr val="accent2">
                    <a:lumMod val="75000"/>
                  </a:schemeClr>
                </a:solidFill>
              </a:rPr>
            </a:br>
            <a:br>
              <a:rPr lang="en-GB" sz="2800" b="1" dirty="0">
                <a:ln w="22225">
                  <a:solidFill>
                    <a:schemeClr val="accent2"/>
                  </a:solidFill>
                  <a:prstDash val="solid"/>
                </a:ln>
                <a:solidFill>
                  <a:schemeClr val="accent2">
                    <a:lumMod val="75000"/>
                  </a:schemeClr>
                </a:solidFill>
              </a:rPr>
            </a:br>
            <a:r>
              <a:rPr lang="en-GB" sz="2800" b="1" dirty="0">
                <a:ln w="22225">
                  <a:solidFill>
                    <a:schemeClr val="accent2"/>
                  </a:solidFill>
                  <a:prstDash val="solid"/>
                </a:ln>
                <a:solidFill>
                  <a:schemeClr val="accent2">
                    <a:lumMod val="75000"/>
                  </a:schemeClr>
                </a:solidFill>
              </a:rPr>
              <a:t>Music </a:t>
            </a:r>
            <a:br>
              <a:rPr lang="en-GB" sz="2800" b="1" dirty="0">
                <a:ln w="22225">
                  <a:solidFill>
                    <a:schemeClr val="accent2"/>
                  </a:solidFill>
                  <a:prstDash val="solid"/>
                </a:ln>
                <a:solidFill>
                  <a:schemeClr val="accent2">
                    <a:lumMod val="75000"/>
                  </a:schemeClr>
                </a:solidFill>
              </a:rPr>
            </a:br>
            <a:br>
              <a:rPr lang="en-GB" sz="2800" b="1" dirty="0">
                <a:ln w="22225">
                  <a:solidFill>
                    <a:schemeClr val="accent2"/>
                  </a:solidFill>
                  <a:prstDash val="solid"/>
                </a:ln>
                <a:solidFill>
                  <a:schemeClr val="accent2">
                    <a:lumMod val="75000"/>
                  </a:schemeClr>
                </a:solidFill>
              </a:rPr>
            </a:br>
            <a:r>
              <a:rPr lang="en-GB" sz="2800" b="1" dirty="0">
                <a:ln w="22225">
                  <a:solidFill>
                    <a:schemeClr val="accent2"/>
                  </a:solidFill>
                  <a:prstDash val="solid"/>
                </a:ln>
                <a:solidFill>
                  <a:schemeClr val="accent2">
                    <a:lumMod val="75000"/>
                  </a:schemeClr>
                </a:solidFill>
              </a:rPr>
              <a:t>Drama</a:t>
            </a:r>
            <a:endParaRPr lang="en-GB" sz="4800" dirty="0"/>
          </a:p>
        </p:txBody>
      </p:sp>
      <p:pic>
        <p:nvPicPr>
          <p:cNvPr id="6146"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2722498" y="2352646"/>
            <a:ext cx="2629647" cy="1488995"/>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4109132" y="4074542"/>
            <a:ext cx="2486025" cy="1846494"/>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891779" y="4418317"/>
            <a:ext cx="2286000" cy="19208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1603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51682" y="1001335"/>
            <a:ext cx="1170726" cy="1428526"/>
          </a:xfrm>
          <a:prstGeom prst="rect">
            <a:avLst/>
          </a:prstGeom>
        </p:spPr>
      </p:pic>
      <p:sp>
        <p:nvSpPr>
          <p:cNvPr id="7" name="Title 6"/>
          <p:cNvSpPr>
            <a:spLocks noGrp="1"/>
          </p:cNvSpPr>
          <p:nvPr>
            <p:ph type="title"/>
          </p:nvPr>
        </p:nvSpPr>
        <p:spPr>
          <a:xfrm>
            <a:off x="1083680" y="2352503"/>
            <a:ext cx="6347713" cy="4296492"/>
          </a:xfrm>
        </p:spPr>
        <p:txBody>
          <a:bodyPr>
            <a:normAutofit fontScale="90000"/>
          </a:bodyPr>
          <a:lstStyle/>
          <a:p>
            <a:br>
              <a:rPr lang="en-GB" sz="2400" b="1" dirty="0">
                <a:solidFill>
                  <a:srgbClr val="0070C0"/>
                </a:solidFill>
              </a:rPr>
            </a:br>
            <a:r>
              <a:rPr lang="en-GB" sz="2400" b="1" dirty="0">
                <a:solidFill>
                  <a:srgbClr val="0070C0"/>
                </a:solidFill>
              </a:rPr>
              <a:t>Fostering links between school, home and parish.</a:t>
            </a:r>
            <a:br>
              <a:rPr lang="en-GB" sz="2400" b="1" dirty="0">
                <a:solidFill>
                  <a:srgbClr val="0070C0"/>
                </a:solidFill>
              </a:rPr>
            </a:br>
            <a:br>
              <a:rPr lang="en-GB" sz="2400" b="1" dirty="0">
                <a:solidFill>
                  <a:srgbClr val="0070C0"/>
                </a:solidFill>
              </a:rPr>
            </a:br>
            <a:r>
              <a:rPr lang="en-GB" sz="2400" b="1" dirty="0">
                <a:solidFill>
                  <a:srgbClr val="0070C0"/>
                </a:solidFill>
              </a:rPr>
              <a:t>The children will come to a deeper understanding of God’s love in their lives.</a:t>
            </a:r>
            <a:br>
              <a:rPr lang="en-GB" sz="2400" b="1" dirty="0">
                <a:solidFill>
                  <a:srgbClr val="0070C0"/>
                </a:solidFill>
              </a:rPr>
            </a:br>
            <a:br>
              <a:rPr lang="en-GB" sz="2400" b="1" dirty="0">
                <a:solidFill>
                  <a:srgbClr val="0070C0"/>
                </a:solidFill>
              </a:rPr>
            </a:br>
            <a:r>
              <a:rPr lang="en-GB" sz="2400" b="1" dirty="0">
                <a:solidFill>
                  <a:srgbClr val="0070C0"/>
                </a:solidFill>
              </a:rPr>
              <a:t>The children will show love and respect for themselves, each other, God and all creation.</a:t>
            </a:r>
            <a:br>
              <a:rPr lang="en-GB" sz="2400" b="1" dirty="0">
                <a:solidFill>
                  <a:srgbClr val="0070C0"/>
                </a:solidFill>
              </a:rPr>
            </a:br>
            <a:br>
              <a:rPr lang="en-GB" sz="2400" b="1" dirty="0">
                <a:solidFill>
                  <a:srgbClr val="0070C0"/>
                </a:solidFill>
              </a:rPr>
            </a:br>
            <a:r>
              <a:rPr lang="en-GB" sz="2400" b="1" dirty="0">
                <a:solidFill>
                  <a:srgbClr val="0070C0"/>
                </a:solidFill>
              </a:rPr>
              <a:t>The PDMU content of the curriculum is taught through The Incredible Years Programme.</a:t>
            </a:r>
            <a:br>
              <a:rPr lang="en-GB" sz="2400" b="1" dirty="0">
                <a:solidFill>
                  <a:srgbClr val="0070C0"/>
                </a:solidFill>
              </a:rPr>
            </a:br>
            <a:br>
              <a:rPr lang="en-GB" sz="4800" b="1" dirty="0">
                <a:solidFill>
                  <a:srgbClr val="FF0000"/>
                </a:solidFill>
              </a:rPr>
            </a:br>
            <a:br>
              <a:rPr lang="en-GB" sz="4800" b="1" dirty="0">
                <a:solidFill>
                  <a:srgbClr val="FF0000"/>
                </a:solidFill>
              </a:rPr>
            </a:br>
            <a:endParaRPr lang="en-GB" sz="4800" b="1" dirty="0">
              <a:solidFill>
                <a:srgbClr val="FF0000"/>
              </a:solidFill>
            </a:endParaRPr>
          </a:p>
        </p:txBody>
      </p:sp>
      <p:pic>
        <p:nvPicPr>
          <p:cNvPr id="7174" name="Picture 6" descr="Grow in Love&amp;quot; Religious Education Service available - The Diocese of Ardagh  And Clonmacnois"/>
          <p:cNvPicPr>
            <a:picLocks noChangeAspect="1" noChangeArrowheads="1"/>
          </p:cNvPicPr>
          <p:nvPr/>
        </p:nvPicPr>
        <p:blipFill rotWithShape="1">
          <a:blip r:embed="rId3">
            <a:extLst>
              <a:ext uri="{28A0092B-C50C-407E-A947-70E740481C1C}">
                <a14:useLocalDpi xmlns:a14="http://schemas.microsoft.com/office/drawing/2010/main" val="0"/>
              </a:ext>
            </a:extLst>
          </a:blip>
          <a:srcRect b="20970"/>
          <a:stretch/>
        </p:blipFill>
        <p:spPr bwMode="auto">
          <a:xfrm>
            <a:off x="1083680" y="428293"/>
            <a:ext cx="2532659" cy="200156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Free Stock Photo 9001 holy communion | freeimageslive"/>
          <p:cNvPicPr>
            <a:picLocks noChangeAspect="1"/>
          </p:cNvPicPr>
          <p:nvPr/>
        </p:nvPicPr>
        <p:blipFill>
          <a:blip r:embed="rId4"/>
          <a:stretch>
            <a:fillRect/>
          </a:stretch>
        </p:blipFill>
        <p:spPr>
          <a:xfrm>
            <a:off x="4562475" y="3424237"/>
            <a:ext cx="19050" cy="9525"/>
          </a:xfrm>
          <a:prstGeom prst="rect">
            <a:avLst/>
          </a:prstGeom>
        </p:spPr>
      </p:pic>
      <p:pic>
        <p:nvPicPr>
          <p:cNvPr id="5" name="Picture 4" descr="Holy Communion Clipart Free Stock Photo - Public Domain ..."/>
          <p:cNvPicPr>
            <a:picLocks noChangeAspect="1"/>
          </p:cNvPicPr>
          <p:nvPr/>
        </p:nvPicPr>
        <p:blipFill>
          <a:blip r:embed="rId4"/>
          <a:stretch>
            <a:fillRect/>
          </a:stretch>
        </p:blipFill>
        <p:spPr>
          <a:xfrm>
            <a:off x="4562475" y="3424237"/>
            <a:ext cx="19050" cy="9525"/>
          </a:xfrm>
          <a:prstGeom prst="rect">
            <a:avLst/>
          </a:prstGeom>
        </p:spPr>
      </p:pic>
      <p:pic>
        <p:nvPicPr>
          <p:cNvPr id="9" name="Picture 8" descr="Holy Communion Clipart Free Stock Photo - Public Domain ..."/>
          <p:cNvPicPr>
            <a:picLocks noChangeAspect="1"/>
          </p:cNvPicPr>
          <p:nvPr/>
        </p:nvPicPr>
        <p:blipFill>
          <a:blip r:embed="rId4"/>
          <a:stretch>
            <a:fillRect/>
          </a:stretch>
        </p:blipFill>
        <p:spPr>
          <a:xfrm>
            <a:off x="4562475" y="3424237"/>
            <a:ext cx="19050" cy="9525"/>
          </a:xfrm>
          <a:prstGeom prst="rect">
            <a:avLst/>
          </a:prstGeom>
        </p:spPr>
      </p:pic>
      <p:pic>
        <p:nvPicPr>
          <p:cNvPr id="11" name="Picture 10" descr="Holy Communion Clipart Free Stock Photo - Public Domain ..."/>
          <p:cNvPicPr>
            <a:picLocks noChangeAspect="1"/>
          </p:cNvPicPr>
          <p:nvPr/>
        </p:nvPicPr>
        <p:blipFill>
          <a:blip r:embed="rId4"/>
          <a:stretch>
            <a:fillRect/>
          </a:stretch>
        </p:blipFill>
        <p:spPr>
          <a:xfrm>
            <a:off x="4562475" y="3424237"/>
            <a:ext cx="19050" cy="9525"/>
          </a:xfrm>
          <a:prstGeom prst="rect">
            <a:avLst/>
          </a:prstGeom>
        </p:spPr>
      </p:pic>
      <p:sp>
        <p:nvSpPr>
          <p:cNvPr id="6" name="TextBox 5"/>
          <p:cNvSpPr txBox="1"/>
          <p:nvPr/>
        </p:nvSpPr>
        <p:spPr>
          <a:xfrm>
            <a:off x="8154501" y="2508069"/>
            <a:ext cx="1034255" cy="1959428"/>
          </a:xfrm>
          <a:prstGeom prst="rect">
            <a:avLst/>
          </a:prstGeom>
          <a:noFill/>
        </p:spPr>
        <p:txBody>
          <a:bodyPr wrap="square" rtlCol="0">
            <a:spAutoFit/>
          </a:bodyPr>
          <a:lstStyle/>
          <a:p>
            <a:endParaRPr lang="en-GB" dirty="0"/>
          </a:p>
        </p:txBody>
      </p:sp>
      <p:pic>
        <p:nvPicPr>
          <p:cNvPr id="1026" name="Picture 2" descr="The Incredible Years Parenting Program | North Carolina Cooperative  Extensio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62475" y="692331"/>
            <a:ext cx="2517594" cy="17375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41276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34850" y="250015"/>
            <a:ext cx="1299884" cy="1428526"/>
          </a:xfrm>
          <a:prstGeom prst="rect">
            <a:avLst/>
          </a:prstGeom>
        </p:spPr>
      </p:pic>
      <p:graphicFrame>
        <p:nvGraphicFramePr>
          <p:cNvPr id="2" name="Content Placeholder 1"/>
          <p:cNvGraphicFramePr>
            <a:graphicFrameLocks noGrp="1"/>
          </p:cNvGraphicFramePr>
          <p:nvPr>
            <p:ph idx="1"/>
            <p:extLst>
              <p:ext uri="{D42A27DB-BD31-4B8C-83A1-F6EECF244321}">
                <p14:modId xmlns:p14="http://schemas.microsoft.com/office/powerpoint/2010/main" val="3702398345"/>
              </p:ext>
            </p:extLst>
          </p:nvPr>
        </p:nvGraphicFramePr>
        <p:xfrm>
          <a:off x="188309" y="632403"/>
          <a:ext cx="8096483" cy="62844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122" name="Picture 2" descr="ict clipart - Clip Art Library"/>
          <p:cNvPicPr>
            <a:picLocks noChangeAspect="1" noChangeArrowheads="1"/>
          </p:cNvPicPr>
          <p:nvPr/>
        </p:nvPicPr>
        <p:blipFill>
          <a:blip r:embed="rId8">
            <a:extLst>
              <a:ext uri="{BEBA8EAE-BF5A-486C-A8C5-ECC9F3942E4B}">
                <a14:imgProps xmlns:a14="http://schemas.microsoft.com/office/drawing/2010/main">
                  <a14:imgLayer r:embed="rId9">
                    <a14:imgEffect>
                      <a14:brightnessContrast bright="40000"/>
                    </a14:imgEffect>
                  </a14:imgLayer>
                </a14:imgProps>
              </a:ext>
              <a:ext uri="{28A0092B-C50C-407E-A947-70E740481C1C}">
                <a14:useLocalDpi xmlns:a14="http://schemas.microsoft.com/office/drawing/2010/main" val="0"/>
              </a:ext>
            </a:extLst>
          </a:blip>
          <a:srcRect/>
          <a:stretch>
            <a:fillRect/>
          </a:stretch>
        </p:blipFill>
        <p:spPr bwMode="auto">
          <a:xfrm>
            <a:off x="1363578" y="381010"/>
            <a:ext cx="2338388" cy="2338388"/>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Mobile Icon clipart - Ipad, Apple, Technology, transparent clip art"/>
          <p:cNvPicPr>
            <a:picLocks noChangeAspect="1" noChangeArrowheads="1"/>
          </p:cNvPicPr>
          <p:nvPr/>
        </p:nvPicPr>
        <p:blipFill rotWithShape="1">
          <a:blip r:embed="rId10" cstate="print">
            <a:extLst>
              <a:ext uri="{28A0092B-C50C-407E-A947-70E740481C1C}">
                <a14:useLocalDpi xmlns:a14="http://schemas.microsoft.com/office/drawing/2010/main" val="0"/>
              </a:ext>
            </a:extLst>
          </a:blip>
          <a:srcRect l="15641" t="1455" r="15511"/>
          <a:stretch/>
        </p:blipFill>
        <p:spPr bwMode="auto">
          <a:xfrm>
            <a:off x="5290661" y="632403"/>
            <a:ext cx="1695797" cy="2427259"/>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Life of an Educator - Dr. Justin Tarte: Accountability ..."/>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964381">
            <a:off x="1571905" y="5343247"/>
            <a:ext cx="1157948" cy="690882"/>
          </a:xfrm>
          <a:prstGeom prst="rect">
            <a:avLst/>
          </a:prstGeom>
        </p:spPr>
      </p:pic>
    </p:spTree>
    <p:extLst>
      <p:ext uri="{BB962C8B-B14F-4D97-AF65-F5344CB8AC3E}">
        <p14:creationId xmlns:p14="http://schemas.microsoft.com/office/powerpoint/2010/main" val="24688218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7585" y="1001335"/>
            <a:ext cx="1324823" cy="1428526"/>
          </a:xfrm>
          <a:prstGeom prst="rect">
            <a:avLst/>
          </a:prstGeom>
        </p:spPr>
      </p:pic>
      <p:sp>
        <p:nvSpPr>
          <p:cNvPr id="3" name="Content Placeholder 2"/>
          <p:cNvSpPr>
            <a:spLocks noGrp="1"/>
          </p:cNvSpPr>
          <p:nvPr>
            <p:ph idx="1"/>
          </p:nvPr>
        </p:nvSpPr>
        <p:spPr>
          <a:xfrm>
            <a:off x="366342" y="1001335"/>
            <a:ext cx="7331243" cy="5856665"/>
          </a:xfrm>
        </p:spPr>
        <p:txBody>
          <a:bodyPr>
            <a:noAutofit/>
          </a:bodyPr>
          <a:lstStyle/>
          <a:p>
            <a:r>
              <a:rPr lang="en-GB" sz="2000" dirty="0"/>
              <a:t>Thank you for signing up to Seesaw. This app enables us to establish an effective form of communication between home and school. </a:t>
            </a:r>
          </a:p>
          <a:p>
            <a:endParaRPr lang="en-GB" sz="2000" dirty="0"/>
          </a:p>
          <a:p>
            <a:r>
              <a:rPr lang="en-GB" sz="2000" dirty="0"/>
              <a:t>We would actively encourage you to keep us updated on any developments that could affect your child’s education.</a:t>
            </a:r>
          </a:p>
          <a:p>
            <a:pPr marL="0" indent="0">
              <a:buNone/>
            </a:pPr>
            <a:endParaRPr lang="en-GB" sz="2000" dirty="0"/>
          </a:p>
          <a:p>
            <a:r>
              <a:rPr lang="en-GB" sz="2000" dirty="0"/>
              <a:t>Teachers are able to respond to Seesaw messages before school starts: </a:t>
            </a:r>
            <a:r>
              <a:rPr lang="en-GB" sz="2000" b="1" dirty="0"/>
              <a:t>8.30am – 8.45pm </a:t>
            </a:r>
            <a:r>
              <a:rPr lang="en-GB" sz="2000" dirty="0"/>
              <a:t>&amp; from </a:t>
            </a:r>
            <a:r>
              <a:rPr lang="en-GB" sz="2000" b="1" dirty="0"/>
              <a:t>3.00pm – 4.00pm.</a:t>
            </a:r>
          </a:p>
          <a:p>
            <a:endParaRPr lang="en-GB" sz="2000" dirty="0"/>
          </a:p>
          <a:p>
            <a:r>
              <a:rPr lang="en-GB" sz="2000" dirty="0"/>
              <a:t>Please contact the school office (028 9266 2293) with any urgent messages, during the school day.</a:t>
            </a:r>
          </a:p>
          <a:p>
            <a:endParaRPr lang="en-GB" sz="2000" dirty="0"/>
          </a:p>
          <a:p>
            <a:r>
              <a:rPr lang="en-GB" sz="2000" dirty="0"/>
              <a:t> Seesaw is closed for all communication at the weekend and each evening.</a:t>
            </a:r>
          </a:p>
        </p:txBody>
      </p:sp>
      <p:pic>
        <p:nvPicPr>
          <p:cNvPr id="8194" name="Picture 2" descr="Seesaw - Crunchbase Company Profile &amp;amp; Fundi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22039" y="82143"/>
            <a:ext cx="1563149" cy="9191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35508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22524" y="1001335"/>
            <a:ext cx="1299884" cy="1428526"/>
          </a:xfrm>
          <a:prstGeom prst="rect">
            <a:avLst/>
          </a:prstGeom>
        </p:spPr>
      </p:pic>
      <p:sp>
        <p:nvSpPr>
          <p:cNvPr id="7" name="Title 6"/>
          <p:cNvSpPr>
            <a:spLocks noGrp="1"/>
          </p:cNvSpPr>
          <p:nvPr>
            <p:ph type="title"/>
          </p:nvPr>
        </p:nvSpPr>
        <p:spPr>
          <a:xfrm>
            <a:off x="992205" y="340935"/>
            <a:ext cx="6347713" cy="1320800"/>
          </a:xfrm>
        </p:spPr>
        <p:txBody>
          <a:bodyPr/>
          <a:lstStyle/>
          <a:p>
            <a:pPr algn="ctr"/>
            <a:r>
              <a:rPr lang="en-GB" sz="4800" b="1" dirty="0"/>
              <a:t>Homework</a:t>
            </a:r>
            <a:endParaRPr lang="en-GB" b="1" dirty="0"/>
          </a:p>
        </p:txBody>
      </p:sp>
      <p:sp>
        <p:nvSpPr>
          <p:cNvPr id="3" name="Content Placeholder 2"/>
          <p:cNvSpPr>
            <a:spLocks noGrp="1"/>
          </p:cNvSpPr>
          <p:nvPr>
            <p:ph idx="1"/>
          </p:nvPr>
        </p:nvSpPr>
        <p:spPr>
          <a:xfrm>
            <a:off x="609599" y="1486820"/>
            <a:ext cx="6729664" cy="5146735"/>
          </a:xfrm>
        </p:spPr>
        <p:txBody>
          <a:bodyPr>
            <a:normAutofit lnSpcReduction="10000"/>
          </a:bodyPr>
          <a:lstStyle/>
          <a:p>
            <a:endParaRPr lang="en-GB" dirty="0"/>
          </a:p>
          <a:p>
            <a:r>
              <a:rPr lang="en-GB" dirty="0"/>
              <a:t>Monday: Literacy </a:t>
            </a:r>
          </a:p>
          <a:p>
            <a:pPr marL="0" indent="0">
              <a:buNone/>
            </a:pPr>
            <a:endParaRPr lang="en-GB" dirty="0"/>
          </a:p>
          <a:p>
            <a:r>
              <a:rPr lang="en-GB" dirty="0"/>
              <a:t>Tuesday: Numeracy</a:t>
            </a:r>
          </a:p>
          <a:p>
            <a:endParaRPr lang="en-GB" dirty="0"/>
          </a:p>
          <a:p>
            <a:r>
              <a:rPr lang="en-GB" dirty="0"/>
              <a:t>Wednesday: Grow In Love workbook</a:t>
            </a:r>
          </a:p>
          <a:p>
            <a:pPr marL="0" indent="0">
              <a:buNone/>
            </a:pPr>
            <a:endParaRPr lang="en-GB" dirty="0"/>
          </a:p>
          <a:p>
            <a:r>
              <a:rPr lang="en-GB" dirty="0"/>
              <a:t>Thursday: Phonics/ key word revision</a:t>
            </a:r>
          </a:p>
          <a:p>
            <a:pPr marL="0" indent="0">
              <a:buNone/>
            </a:pPr>
            <a:r>
              <a:rPr lang="en-GB" dirty="0"/>
              <a:t>      Bedtime story</a:t>
            </a:r>
          </a:p>
          <a:p>
            <a:pPr marL="0" indent="0">
              <a:buNone/>
            </a:pPr>
            <a:endParaRPr lang="en-GB" dirty="0"/>
          </a:p>
          <a:p>
            <a:pPr marL="0" indent="0">
              <a:buNone/>
            </a:pPr>
            <a:r>
              <a:rPr lang="en-GB" dirty="0"/>
              <a:t>*Please check and sign the homework. </a:t>
            </a:r>
          </a:p>
          <a:p>
            <a:pPr marL="0" indent="0">
              <a:buNone/>
            </a:pPr>
            <a:r>
              <a:rPr lang="en-GB" sz="1800" dirty="0"/>
              <a:t>*The children will receive a book home when they are reading confidently in TERM 2. These ‘Easy Read Books’ are for your child to read and enjoy with you.</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31345686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22524" y="1001335"/>
            <a:ext cx="1299884" cy="1428526"/>
          </a:xfrm>
          <a:prstGeom prst="rect">
            <a:avLst/>
          </a:prstGeom>
        </p:spPr>
      </p:pic>
      <p:sp>
        <p:nvSpPr>
          <p:cNvPr id="7" name="Title 6"/>
          <p:cNvSpPr>
            <a:spLocks noGrp="1"/>
          </p:cNvSpPr>
          <p:nvPr>
            <p:ph type="title"/>
          </p:nvPr>
        </p:nvSpPr>
        <p:spPr>
          <a:xfrm>
            <a:off x="992205" y="340935"/>
            <a:ext cx="6347713" cy="772970"/>
          </a:xfrm>
        </p:spPr>
        <p:txBody>
          <a:bodyPr/>
          <a:lstStyle/>
          <a:p>
            <a:pPr algn="ctr"/>
            <a:r>
              <a:rPr lang="en-GB" b="1" dirty="0"/>
              <a:t>General Information</a:t>
            </a:r>
          </a:p>
        </p:txBody>
      </p:sp>
      <p:sp>
        <p:nvSpPr>
          <p:cNvPr id="3" name="Content Placeholder 2"/>
          <p:cNvSpPr>
            <a:spLocks noGrp="1"/>
          </p:cNvSpPr>
          <p:nvPr>
            <p:ph idx="1"/>
          </p:nvPr>
        </p:nvSpPr>
        <p:spPr>
          <a:xfrm>
            <a:off x="609599" y="788566"/>
            <a:ext cx="6729664" cy="5599172"/>
          </a:xfrm>
        </p:spPr>
        <p:txBody>
          <a:bodyPr>
            <a:normAutofit fontScale="25000" lnSpcReduction="20000"/>
          </a:bodyPr>
          <a:lstStyle/>
          <a:p>
            <a:endParaRPr lang="en-GB" dirty="0"/>
          </a:p>
          <a:p>
            <a:r>
              <a:rPr lang="en-GB" sz="6400" dirty="0"/>
              <a:t>A partnership between home and school is ESSENTIAL for your child to achieve their full potential.</a:t>
            </a:r>
          </a:p>
          <a:p>
            <a:r>
              <a:rPr lang="en-GB" sz="6400" dirty="0"/>
              <a:t>The classroom opens: 8.45am.</a:t>
            </a:r>
          </a:p>
          <a:p>
            <a:r>
              <a:rPr lang="en-GB" sz="6400" dirty="0"/>
              <a:t>Teaching commences: 9.00am. </a:t>
            </a:r>
          </a:p>
          <a:p>
            <a:r>
              <a:rPr lang="en-GB" sz="6400" b="1" dirty="0"/>
              <a:t>Outside play: </a:t>
            </a:r>
            <a:r>
              <a:rPr lang="en-GB" sz="6400" dirty="0"/>
              <a:t>10.10-10.20am. </a:t>
            </a:r>
            <a:r>
              <a:rPr lang="en-GB" sz="6400" b="1" dirty="0"/>
              <a:t>Morning snack: </a:t>
            </a:r>
            <a:r>
              <a:rPr lang="en-GB" sz="6400" dirty="0"/>
              <a:t>Please pack milk or water; vegetables; bread-based snack with a sugar free filling.</a:t>
            </a:r>
          </a:p>
          <a:p>
            <a:r>
              <a:rPr lang="en-GB" sz="6400" dirty="0"/>
              <a:t>Dinner time: 11.55am-12.30pm. </a:t>
            </a:r>
            <a:r>
              <a:rPr lang="en-GB" sz="6400" i="1" dirty="0"/>
              <a:t>Please book a dinner on EduSpot before midnight, the previous day.</a:t>
            </a:r>
          </a:p>
          <a:p>
            <a:r>
              <a:rPr lang="en-GB" sz="6400" dirty="0"/>
              <a:t>Home </a:t>
            </a:r>
            <a:r>
              <a:rPr lang="en-GB" sz="6400"/>
              <a:t>time: 1.50pm </a:t>
            </a:r>
            <a:r>
              <a:rPr lang="en-GB" sz="6400" b="1" dirty="0"/>
              <a:t>Monday - Thursday</a:t>
            </a:r>
            <a:r>
              <a:rPr lang="en-GB" sz="6400" dirty="0"/>
              <a:t> at the </a:t>
            </a:r>
            <a:r>
              <a:rPr lang="en-GB" sz="6400" b="1" dirty="0"/>
              <a:t>FRONT DOORS </a:t>
            </a:r>
            <a:r>
              <a:rPr lang="en-GB" sz="6400" dirty="0"/>
              <a:t>and 1.45pm on </a:t>
            </a:r>
            <a:r>
              <a:rPr lang="en-GB" sz="6400" b="1" dirty="0"/>
              <a:t>Friday</a:t>
            </a:r>
            <a:r>
              <a:rPr lang="en-GB" sz="6400" dirty="0"/>
              <a:t>, from the </a:t>
            </a:r>
            <a:r>
              <a:rPr lang="en-GB" sz="6400" b="1" dirty="0"/>
              <a:t>NURSERY PLAYGROUND</a:t>
            </a:r>
            <a:r>
              <a:rPr lang="en-GB" sz="6400" dirty="0"/>
              <a:t>. Please be punctual…thank you.</a:t>
            </a:r>
          </a:p>
          <a:p>
            <a:r>
              <a:rPr lang="en-GB" sz="6400" dirty="0"/>
              <a:t>P.E. for TERM 1 (DAY TO BE CONFIRMED): Please wear school P.E. uniform.</a:t>
            </a:r>
          </a:p>
          <a:p>
            <a:r>
              <a:rPr lang="en-GB" sz="6400" dirty="0"/>
              <a:t>If your child is participating in an afterschool's sports activity , please wear the school P.E. uniform on those days.</a:t>
            </a:r>
          </a:p>
          <a:p>
            <a:r>
              <a:rPr lang="en-GB" sz="6400" dirty="0"/>
              <a:t>All parts of the </a:t>
            </a:r>
            <a:r>
              <a:rPr lang="en-GB" sz="6400" b="1" dirty="0"/>
              <a:t>school uniform </a:t>
            </a:r>
            <a:r>
              <a:rPr lang="en-GB" sz="6400" i="1" dirty="0"/>
              <a:t>MUST</a:t>
            </a:r>
            <a:r>
              <a:rPr lang="en-GB" sz="6400" dirty="0"/>
              <a:t> be clearly labelled with your child’s class and name – please include </a:t>
            </a:r>
            <a:r>
              <a:rPr lang="en-GB" sz="6400" b="1" dirty="0"/>
              <a:t>school bags</a:t>
            </a:r>
            <a:r>
              <a:rPr lang="en-GB" sz="6400" dirty="0"/>
              <a:t>, </a:t>
            </a:r>
            <a:r>
              <a:rPr lang="en-GB" sz="6400" b="1" dirty="0"/>
              <a:t>water bottles </a:t>
            </a:r>
            <a:r>
              <a:rPr lang="en-GB" sz="6400" dirty="0"/>
              <a:t>and </a:t>
            </a:r>
            <a:r>
              <a:rPr lang="en-GB" sz="6400" b="1" dirty="0"/>
              <a:t>lunch bags</a:t>
            </a:r>
            <a:r>
              <a:rPr lang="en-GB" sz="6400" dirty="0"/>
              <a:t>.</a:t>
            </a:r>
          </a:p>
          <a:p>
            <a:r>
              <a:rPr lang="en-GB" sz="6400" dirty="0"/>
              <a:t>Any children on medication or who have health problems please inform the class teacher. Please contact the office                   (028) 9266 2293 and fill in the relevant medical form.</a:t>
            </a:r>
          </a:p>
          <a:p>
            <a:r>
              <a:rPr lang="en-GB" sz="6400" dirty="0"/>
              <a:t>If your child needs to go to the toilet more often, please let the class teacher know.</a:t>
            </a:r>
          </a:p>
          <a:p>
            <a:endParaRPr lang="en-GB" dirty="0"/>
          </a:p>
          <a:p>
            <a:pPr marL="0" indent="0">
              <a:buNone/>
            </a:pPr>
            <a:endParaRPr lang="en-GB" dirty="0"/>
          </a:p>
          <a:p>
            <a:r>
              <a:rPr lang="en-GB" dirty="0"/>
              <a:t>Thursday: Phonics/ key word revision.</a:t>
            </a:r>
          </a:p>
          <a:p>
            <a:pPr marL="0" indent="0">
              <a:buNone/>
            </a:pPr>
            <a:r>
              <a:rPr lang="en-GB" dirty="0"/>
              <a:t>      Bedtime story.</a:t>
            </a:r>
          </a:p>
          <a:p>
            <a:pPr marL="0" indent="0">
              <a:buNone/>
            </a:pPr>
            <a:endParaRPr lang="en-GB" dirty="0"/>
          </a:p>
          <a:p>
            <a:pPr marL="0" indent="0">
              <a:buNone/>
            </a:pPr>
            <a:r>
              <a:rPr lang="en-GB" dirty="0"/>
              <a:t>*Please return the home bag/ reading book every THURSDAY MORNING</a:t>
            </a:r>
          </a:p>
          <a:p>
            <a:pPr marL="0" indent="0">
              <a:buNone/>
            </a:pPr>
            <a:endParaRPr lang="en-GB" dirty="0"/>
          </a:p>
        </p:txBody>
      </p:sp>
    </p:spTree>
    <p:extLst>
      <p:ext uri="{BB962C8B-B14F-4D97-AF65-F5344CB8AC3E}">
        <p14:creationId xmlns:p14="http://schemas.microsoft.com/office/powerpoint/2010/main" val="21386240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thank-you-clothesline-752×483 | Whistler Animals Galore (WAG) | Whistler&amp;#39;s  Animal Shelter |"/>
          <p:cNvPicPr>
            <a:picLocks noChangeAspect="1" noChangeArrowheads="1"/>
          </p:cNvPicPr>
          <p:nvPr/>
        </p:nvPicPr>
        <p:blipFill rotWithShape="1">
          <a:blip r:embed="rId2">
            <a:extLst>
              <a:ext uri="{28A0092B-C50C-407E-A947-70E740481C1C}">
                <a14:useLocalDpi xmlns:a14="http://schemas.microsoft.com/office/drawing/2010/main" val="0"/>
              </a:ext>
            </a:extLst>
          </a:blip>
          <a:srcRect t="18769" b="40937"/>
          <a:stretch/>
        </p:blipFill>
        <p:spPr bwMode="auto">
          <a:xfrm>
            <a:off x="516744" y="4276345"/>
            <a:ext cx="6606055" cy="132300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056401" y="5532238"/>
            <a:ext cx="5910349" cy="1092607"/>
          </a:xfrm>
          <a:prstGeom prst="rect">
            <a:avLst/>
          </a:prstGeom>
          <a:solidFill>
            <a:schemeClr val="accent1">
              <a:lumMod val="40000"/>
              <a:lumOff val="60000"/>
            </a:schemeClr>
          </a:solidFill>
        </p:spPr>
        <p:txBody>
          <a:bodyPr wrap="square" rtlCol="0">
            <a:spAutoFit/>
          </a:bodyPr>
          <a:lstStyle/>
          <a:p>
            <a:r>
              <a:rPr lang="en-GB" sz="1300" dirty="0"/>
              <a:t>We look forward to working in partnership with you this year.</a:t>
            </a:r>
          </a:p>
          <a:p>
            <a:endParaRPr lang="en-GB" sz="1300" dirty="0"/>
          </a:p>
          <a:p>
            <a:r>
              <a:rPr lang="en-GB" sz="1300" dirty="0"/>
              <a:t>Mrs Gray &amp; Mrs Campbell P1A</a:t>
            </a:r>
          </a:p>
          <a:p>
            <a:endParaRPr lang="en-GB" sz="1300" dirty="0"/>
          </a:p>
          <a:p>
            <a:r>
              <a:rPr lang="en-GB" sz="1300" dirty="0"/>
              <a:t>Mr Hughes, Mrs O’Brien &amp; Mrs Reid P1B</a:t>
            </a:r>
          </a:p>
        </p:txBody>
      </p:sp>
      <p:sp>
        <p:nvSpPr>
          <p:cNvPr id="2" name="Rectangle 1"/>
          <p:cNvSpPr/>
          <p:nvPr/>
        </p:nvSpPr>
        <p:spPr>
          <a:xfrm>
            <a:off x="1319349" y="426102"/>
            <a:ext cx="4572000" cy="3934410"/>
          </a:xfrm>
          <a:prstGeom prst="rect">
            <a:avLst/>
          </a:prstGeom>
        </p:spPr>
        <p:txBody>
          <a:bodyPr>
            <a:spAutoFit/>
          </a:bodyPr>
          <a:lstStyle/>
          <a:p>
            <a:pPr lvl="0">
              <a:spcBef>
                <a:spcPts val="500"/>
              </a:spcBef>
              <a:defRPr sz="1800" b="0" i="0" u="none" strike="noStrike" kern="0" cap="none" spc="0" baseline="0">
                <a:solidFill>
                  <a:srgbClr val="000000"/>
                </a:solidFill>
                <a:uFillTx/>
              </a:defRPr>
            </a:pPr>
            <a:r>
              <a:rPr lang="en-GB" sz="1300" dirty="0">
                <a:solidFill>
                  <a:srgbClr val="000000"/>
                </a:solidFill>
                <a:latin typeface="Trebuchet MS" panose="020B0603020202020204" pitchFamily="34" charset="0"/>
              </a:rPr>
              <a:t>Appointments to speak with the class teacher can be made at any stage of the school year. Please phone the school office or message the teacher directly via Seesaw.</a:t>
            </a:r>
          </a:p>
          <a:p>
            <a:pPr lvl="0">
              <a:spcBef>
                <a:spcPts val="500"/>
              </a:spcBef>
              <a:defRPr sz="1800" b="0" i="0" u="none" strike="noStrike" kern="0" cap="none" spc="0" baseline="0">
                <a:solidFill>
                  <a:srgbClr val="000000"/>
                </a:solidFill>
                <a:uFillTx/>
              </a:defRPr>
            </a:pPr>
            <a:endParaRPr lang="en-GB" sz="1300" dirty="0">
              <a:solidFill>
                <a:srgbClr val="000000"/>
              </a:solidFill>
              <a:latin typeface="Trebuchet MS" panose="020B0603020202020204" pitchFamily="34" charset="0"/>
            </a:endParaRPr>
          </a:p>
          <a:p>
            <a:pPr>
              <a:spcBef>
                <a:spcPts val="500"/>
              </a:spcBef>
              <a:defRPr sz="1800" b="0" i="0" u="none" strike="noStrike" kern="0" cap="none" spc="0" baseline="0">
                <a:solidFill>
                  <a:srgbClr val="000000"/>
                </a:solidFill>
                <a:uFillTx/>
              </a:defRPr>
            </a:pPr>
            <a:r>
              <a:rPr lang="en-GB" sz="1300" dirty="0">
                <a:solidFill>
                  <a:srgbClr val="000000"/>
                </a:solidFill>
                <a:latin typeface="Trebuchet MS" panose="020B0603020202020204" pitchFamily="34" charset="0"/>
              </a:rPr>
              <a:t>*</a:t>
            </a:r>
            <a:r>
              <a:rPr lang="en-GB" sz="1300" b="1" dirty="0">
                <a:solidFill>
                  <a:srgbClr val="FF0000"/>
                </a:solidFill>
                <a:latin typeface="Trebuchet MS" panose="020B0603020202020204" pitchFamily="34" charset="0"/>
              </a:rPr>
              <a:t>School Photographer</a:t>
            </a:r>
            <a:r>
              <a:rPr lang="en-GB" sz="1300" dirty="0">
                <a:solidFill>
                  <a:srgbClr val="FF0000"/>
                </a:solidFill>
                <a:latin typeface="Trebuchet MS" panose="020B0603020202020204" pitchFamily="34" charset="0"/>
              </a:rPr>
              <a:t>: Monday 15 &amp; Tuesday 16 September 2025.</a:t>
            </a:r>
          </a:p>
          <a:p>
            <a:pPr>
              <a:spcBef>
                <a:spcPts val="500"/>
              </a:spcBef>
              <a:defRPr sz="1800" b="0" i="0" u="none" strike="noStrike" kern="0" cap="none" spc="0" baseline="0">
                <a:solidFill>
                  <a:srgbClr val="000000"/>
                </a:solidFill>
                <a:uFillTx/>
              </a:defRPr>
            </a:pPr>
            <a:endParaRPr lang="en-GB" sz="1300" dirty="0">
              <a:solidFill>
                <a:srgbClr val="000000"/>
              </a:solidFill>
              <a:latin typeface="Trebuchet MS" panose="020B0603020202020204" pitchFamily="34" charset="0"/>
            </a:endParaRPr>
          </a:p>
          <a:p>
            <a:pPr lvl="0">
              <a:spcBef>
                <a:spcPts val="500"/>
              </a:spcBef>
              <a:defRPr sz="1800" b="0" i="0" u="none" strike="noStrike" kern="0" cap="none" spc="0" baseline="0">
                <a:solidFill>
                  <a:srgbClr val="000000"/>
                </a:solidFill>
                <a:uFillTx/>
              </a:defRPr>
            </a:pPr>
            <a:r>
              <a:rPr lang="en-GB" sz="1300" dirty="0">
                <a:solidFill>
                  <a:srgbClr val="000000"/>
                </a:solidFill>
                <a:latin typeface="Trebuchet MS" panose="020B0603020202020204" pitchFamily="34" charset="0"/>
              </a:rPr>
              <a:t>*</a:t>
            </a:r>
            <a:r>
              <a:rPr lang="en-GB" sz="1300" dirty="0">
                <a:solidFill>
                  <a:srgbClr val="FF0000"/>
                </a:solidFill>
                <a:latin typeface="Trebuchet MS" panose="020B0603020202020204" pitchFamily="34" charset="0"/>
              </a:rPr>
              <a:t>The </a:t>
            </a:r>
            <a:r>
              <a:rPr lang="en-GB" sz="1300" b="1" dirty="0">
                <a:solidFill>
                  <a:srgbClr val="FF0000"/>
                </a:solidFill>
                <a:latin typeface="Trebuchet MS" panose="020B0603020202020204" pitchFamily="34" charset="0"/>
              </a:rPr>
              <a:t>Flu Vaccination</a:t>
            </a:r>
            <a:r>
              <a:rPr lang="en-GB" sz="1300" dirty="0">
                <a:solidFill>
                  <a:srgbClr val="FF0000"/>
                </a:solidFill>
                <a:latin typeface="Trebuchet MS" panose="020B0603020202020204" pitchFamily="34" charset="0"/>
              </a:rPr>
              <a:t>: Thursday 9 October 2025.</a:t>
            </a:r>
          </a:p>
          <a:p>
            <a:pPr lvl="0">
              <a:spcBef>
                <a:spcPts val="500"/>
              </a:spcBef>
              <a:defRPr sz="1800" b="0" i="0" u="none" strike="noStrike" kern="0" cap="none" spc="0" baseline="0">
                <a:solidFill>
                  <a:srgbClr val="000000"/>
                </a:solidFill>
                <a:uFillTx/>
              </a:defRPr>
            </a:pPr>
            <a:endParaRPr lang="en-GB" sz="1300" dirty="0">
              <a:solidFill>
                <a:srgbClr val="FF0000"/>
              </a:solidFill>
              <a:latin typeface="Trebuchet MS" panose="020B0603020202020204" pitchFamily="34" charset="0"/>
            </a:endParaRPr>
          </a:p>
          <a:p>
            <a:pPr>
              <a:spcBef>
                <a:spcPts val="500"/>
              </a:spcBef>
              <a:defRPr sz="1800" b="0" i="0" u="none" strike="noStrike" kern="0" cap="none" spc="0" baseline="0">
                <a:solidFill>
                  <a:srgbClr val="000000"/>
                </a:solidFill>
                <a:uFillTx/>
              </a:defRPr>
            </a:pPr>
            <a:r>
              <a:rPr lang="en-GB" sz="1300" dirty="0">
                <a:solidFill>
                  <a:srgbClr val="000000"/>
                </a:solidFill>
                <a:latin typeface="Trebuchet MS" panose="020B0603020202020204" pitchFamily="34" charset="0"/>
              </a:rPr>
              <a:t>*</a:t>
            </a:r>
            <a:r>
              <a:rPr lang="en-GB" sz="1300" b="1" dirty="0">
                <a:solidFill>
                  <a:srgbClr val="000000"/>
                </a:solidFill>
                <a:latin typeface="Trebuchet MS" panose="020B0603020202020204" pitchFamily="34" charset="0"/>
              </a:rPr>
              <a:t>Parent Teacher Meetings </a:t>
            </a:r>
            <a:r>
              <a:rPr lang="en-GB" sz="1300" dirty="0">
                <a:solidFill>
                  <a:srgbClr val="000000"/>
                </a:solidFill>
                <a:latin typeface="Trebuchet MS" panose="020B0603020202020204" pitchFamily="34" charset="0"/>
              </a:rPr>
              <a:t>will be held on Monday 8 December 2025.</a:t>
            </a:r>
          </a:p>
          <a:p>
            <a:pPr lvl="0">
              <a:spcBef>
                <a:spcPts val="500"/>
              </a:spcBef>
              <a:defRPr sz="1800" b="0" i="0" u="none" strike="noStrike" kern="0" cap="none" spc="0" baseline="0">
                <a:solidFill>
                  <a:srgbClr val="000000"/>
                </a:solidFill>
                <a:uFillTx/>
              </a:defRPr>
            </a:pPr>
            <a:endParaRPr lang="en-GB" sz="1300" dirty="0">
              <a:solidFill>
                <a:srgbClr val="000000"/>
              </a:solidFill>
              <a:latin typeface="Trebuchet MS" panose="020B0603020202020204" pitchFamily="34" charset="0"/>
            </a:endParaRPr>
          </a:p>
          <a:p>
            <a:pPr lvl="0">
              <a:spcBef>
                <a:spcPts val="500"/>
              </a:spcBef>
              <a:defRPr sz="1800" b="0" i="0" u="none" strike="noStrike" kern="0" cap="none" spc="0" baseline="0">
                <a:solidFill>
                  <a:srgbClr val="000000"/>
                </a:solidFill>
                <a:uFillTx/>
              </a:defRPr>
            </a:pPr>
            <a:r>
              <a:rPr lang="en-GB" sz="1300" dirty="0">
                <a:solidFill>
                  <a:srgbClr val="000000"/>
                </a:solidFill>
                <a:latin typeface="Trebuchet MS" panose="020B0603020202020204" pitchFamily="34" charset="0"/>
              </a:rPr>
              <a:t>*The </a:t>
            </a:r>
            <a:r>
              <a:rPr lang="en-GB" sz="1300" b="1" dirty="0">
                <a:solidFill>
                  <a:srgbClr val="000000"/>
                </a:solidFill>
                <a:latin typeface="Trebuchet MS" panose="020B0603020202020204" pitchFamily="34" charset="0"/>
              </a:rPr>
              <a:t>P1 Nativity Play </a:t>
            </a:r>
            <a:r>
              <a:rPr lang="en-GB" sz="1300" dirty="0">
                <a:solidFill>
                  <a:srgbClr val="000000"/>
                </a:solidFill>
                <a:latin typeface="Trebuchet MS" panose="020B0603020202020204" pitchFamily="34" charset="0"/>
              </a:rPr>
              <a:t>will be on Thursday 18 December 2025.</a:t>
            </a:r>
          </a:p>
          <a:p>
            <a:pPr lvl="0">
              <a:spcBef>
                <a:spcPts val="500"/>
              </a:spcBef>
              <a:defRPr sz="1800" b="0" i="0" u="none" strike="noStrike" kern="0" cap="none" spc="0" baseline="0">
                <a:solidFill>
                  <a:srgbClr val="000000"/>
                </a:solidFill>
                <a:uFillTx/>
              </a:defRPr>
            </a:pPr>
            <a:endParaRPr lang="en-GB" sz="1300" dirty="0">
              <a:solidFill>
                <a:srgbClr val="000000"/>
              </a:solidFill>
              <a:latin typeface="Comic Sans MS" pitchFamily="66"/>
            </a:endParaRPr>
          </a:p>
          <a:p>
            <a:pPr lvl="0">
              <a:spcBef>
                <a:spcPts val="500"/>
              </a:spcBef>
              <a:defRPr sz="1800" b="0" i="0" u="none" strike="noStrike" kern="0" cap="none" spc="0" baseline="0">
                <a:solidFill>
                  <a:srgbClr val="000000"/>
                </a:solidFill>
                <a:uFillTx/>
              </a:defRPr>
            </a:pPr>
            <a:r>
              <a:rPr lang="en-GB" sz="1300" dirty="0">
                <a:solidFill>
                  <a:srgbClr val="FF0000"/>
                </a:solidFill>
                <a:latin typeface="Comic Sans MS" pitchFamily="66"/>
              </a:rPr>
              <a:t>*</a:t>
            </a:r>
            <a:r>
              <a:rPr lang="en-GB" sz="1300" b="1" dirty="0">
                <a:solidFill>
                  <a:srgbClr val="FF0000"/>
                </a:solidFill>
                <a:latin typeface="Comic Sans MS" pitchFamily="66"/>
              </a:rPr>
              <a:t>End of year Farm Trip: </a:t>
            </a:r>
            <a:r>
              <a:rPr lang="en-GB" sz="1300" dirty="0">
                <a:solidFill>
                  <a:srgbClr val="FF0000"/>
                </a:solidFill>
                <a:latin typeface="Comic Sans MS" pitchFamily="66"/>
              </a:rPr>
              <a:t>Thursday 25 June 2026.</a:t>
            </a:r>
          </a:p>
        </p:txBody>
      </p:sp>
    </p:spTree>
    <p:extLst>
      <p:ext uri="{BB962C8B-B14F-4D97-AF65-F5344CB8AC3E}">
        <p14:creationId xmlns:p14="http://schemas.microsoft.com/office/powerpoint/2010/main" val="2374040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959</TotalTime>
  <Words>1171</Words>
  <Application>Microsoft Office PowerPoint</Application>
  <PresentationFormat>On-screen Show (4:3)</PresentationFormat>
  <Paragraphs>234</Paragraphs>
  <Slides>16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Calibri</vt:lpstr>
      <vt:lpstr>Comic Sans MS</vt:lpstr>
      <vt:lpstr>Trebuchet MS</vt:lpstr>
      <vt:lpstr>Wingdings 3</vt:lpstr>
      <vt:lpstr>Facet</vt:lpstr>
      <vt:lpstr>Primary 1 Curriculum Overview 2025-26</vt:lpstr>
      <vt:lpstr>PowerPoint Presentation</vt:lpstr>
      <vt:lpstr>Numeracy Overview Collins Busy Ant Maths scheme</vt:lpstr>
      <vt:lpstr>Reading</vt:lpstr>
      <vt:lpstr>Reading tips to help your child</vt:lpstr>
      <vt:lpstr>Reading </vt:lpstr>
      <vt:lpstr>Writing</vt:lpstr>
      <vt:lpstr>World Around Us</vt:lpstr>
      <vt:lpstr>Playful Learning</vt:lpstr>
      <vt:lpstr>The Arts:  P.E.   Music   Drama</vt:lpstr>
      <vt:lpstr> Fostering links between school, home and parish.  The children will come to a deeper understanding of God’s love in their lives.  The children will show love and respect for themselves, each other, God and all creation.  The PDMU content of the curriculum is taught through The Incredible Years Programme.   </vt:lpstr>
      <vt:lpstr>PowerPoint Presentation</vt:lpstr>
      <vt:lpstr>PowerPoint Presentation</vt:lpstr>
      <vt:lpstr>Homework</vt:lpstr>
      <vt:lpstr>General Information</vt:lpstr>
      <vt:lpstr>PowerPoint Presentation</vt:lpstr>
    </vt:vector>
  </TitlesOfParts>
  <Company>C2k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Primary 7 Curriculum Overview</dc:title>
  <dc:creator>P Traynor</dc:creator>
  <cp:lastModifiedBy>P Hughes</cp:lastModifiedBy>
  <cp:revision>137</cp:revision>
  <cp:lastPrinted>2023-09-04T12:35:39Z</cp:lastPrinted>
  <dcterms:created xsi:type="dcterms:W3CDTF">2021-09-16T08:11:46Z</dcterms:created>
  <dcterms:modified xsi:type="dcterms:W3CDTF">2025-09-02T14:15:04Z</dcterms:modified>
</cp:coreProperties>
</file>