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9"/>
  </p:notesMasterIdLst>
  <p:handoutMasterIdLst>
    <p:handoutMasterId r:id="rId20"/>
  </p:handoutMasterIdLst>
  <p:sldIdLst>
    <p:sldId id="256" r:id="rId2"/>
    <p:sldId id="275" r:id="rId3"/>
    <p:sldId id="286" r:id="rId4"/>
    <p:sldId id="284" r:id="rId5"/>
    <p:sldId id="278" r:id="rId6"/>
    <p:sldId id="285" r:id="rId7"/>
    <p:sldId id="281" r:id="rId8"/>
    <p:sldId id="283" r:id="rId9"/>
    <p:sldId id="280" r:id="rId10"/>
    <p:sldId id="261" r:id="rId11"/>
    <p:sldId id="258" r:id="rId12"/>
    <p:sldId id="265" r:id="rId13"/>
    <p:sldId id="279" r:id="rId14"/>
    <p:sldId id="267" r:id="rId15"/>
    <p:sldId id="288" r:id="rId16"/>
    <p:sldId id="287" r:id="rId17"/>
    <p:sldId id="269" r:id="rId18"/>
  </p:sldIdLst>
  <p:sldSz cx="9144000" cy="6858000" type="screen4x3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8" userDrawn="1">
          <p15:clr>
            <a:srgbClr val="A4A3A4"/>
          </p15:clr>
        </p15:guide>
        <p15:guide id="2" pos="212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684" autoAdjust="0"/>
    <p:restoredTop sz="90182" autoAdjust="0"/>
  </p:normalViewPr>
  <p:slideViewPr>
    <p:cSldViewPr>
      <p:cViewPr varScale="1">
        <p:scale>
          <a:sx n="103" d="100"/>
          <a:sy n="103" d="100"/>
        </p:scale>
        <p:origin x="145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75" d="100"/>
          <a:sy n="75" d="100"/>
        </p:scale>
        <p:origin x="-1404" y="-72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C6A469-9619-4F39-B8E1-3FC985B6373C}" type="doc">
      <dgm:prSet loTypeId="urn:microsoft.com/office/officeart/2005/8/layout/radial6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5B6141E-D12D-4889-91DE-4A0198B4FB9E}">
      <dgm:prSet phldrT="[Text]"/>
      <dgm:spPr/>
      <dgm:t>
        <a:bodyPr/>
        <a:lstStyle/>
        <a:p>
          <a:r>
            <a:rPr lang="en-US" dirty="0"/>
            <a:t>P6 Curriculum</a:t>
          </a:r>
        </a:p>
      </dgm:t>
    </dgm:pt>
    <dgm:pt modelId="{46E0A0FC-256E-4A13-8E04-B85F8D49D5F8}" type="parTrans" cxnId="{BB9110F7-52B1-4C82-988A-1FCBFD93325D}">
      <dgm:prSet/>
      <dgm:spPr/>
      <dgm:t>
        <a:bodyPr/>
        <a:lstStyle/>
        <a:p>
          <a:endParaRPr lang="en-US"/>
        </a:p>
      </dgm:t>
    </dgm:pt>
    <dgm:pt modelId="{36808CDB-19FD-42B5-A4A0-B9BAECF8834A}" type="sibTrans" cxnId="{BB9110F7-52B1-4C82-988A-1FCBFD93325D}">
      <dgm:prSet/>
      <dgm:spPr/>
      <dgm:t>
        <a:bodyPr/>
        <a:lstStyle/>
        <a:p>
          <a:endParaRPr lang="en-US"/>
        </a:p>
      </dgm:t>
    </dgm:pt>
    <dgm:pt modelId="{6F893B20-0EB2-4AB2-9D7B-A64286C6A635}">
      <dgm:prSet phldrT="[Text]"/>
      <dgm:spPr/>
      <dgm:t>
        <a:bodyPr/>
        <a:lstStyle/>
        <a:p>
          <a:r>
            <a:rPr lang="en-US" dirty="0"/>
            <a:t>Numeracy</a:t>
          </a:r>
        </a:p>
      </dgm:t>
    </dgm:pt>
    <dgm:pt modelId="{488A0E21-6797-48D5-903D-48A972CBB6C5}" type="parTrans" cxnId="{EC1EBF75-F7A9-49D8-AD7D-9DB9FA049698}">
      <dgm:prSet/>
      <dgm:spPr/>
      <dgm:t>
        <a:bodyPr/>
        <a:lstStyle/>
        <a:p>
          <a:endParaRPr lang="en-US"/>
        </a:p>
      </dgm:t>
    </dgm:pt>
    <dgm:pt modelId="{C61E1065-690A-4847-AD6E-05A53AA06338}" type="sibTrans" cxnId="{EC1EBF75-F7A9-49D8-AD7D-9DB9FA049698}">
      <dgm:prSet/>
      <dgm:spPr/>
      <dgm:t>
        <a:bodyPr/>
        <a:lstStyle/>
        <a:p>
          <a:endParaRPr lang="en-US"/>
        </a:p>
      </dgm:t>
    </dgm:pt>
    <dgm:pt modelId="{49928809-F492-4E61-A9F5-64654330A681}">
      <dgm:prSet phldrT="[Text]"/>
      <dgm:spPr/>
      <dgm:t>
        <a:bodyPr/>
        <a:lstStyle/>
        <a:p>
          <a:r>
            <a:rPr lang="en-US" dirty="0"/>
            <a:t>Literacy</a:t>
          </a:r>
        </a:p>
      </dgm:t>
    </dgm:pt>
    <dgm:pt modelId="{6D45FE81-B616-4BF9-A348-38E25D15C2F4}" type="parTrans" cxnId="{E87DAA73-E8B7-4FD5-AEE0-260BC01A6897}">
      <dgm:prSet/>
      <dgm:spPr/>
      <dgm:t>
        <a:bodyPr/>
        <a:lstStyle/>
        <a:p>
          <a:endParaRPr lang="en-US"/>
        </a:p>
      </dgm:t>
    </dgm:pt>
    <dgm:pt modelId="{C1B5BACA-581B-4E1A-88E5-DDACCF12DC8A}" type="sibTrans" cxnId="{E87DAA73-E8B7-4FD5-AEE0-260BC01A6897}">
      <dgm:prSet/>
      <dgm:spPr/>
      <dgm:t>
        <a:bodyPr/>
        <a:lstStyle/>
        <a:p>
          <a:endParaRPr lang="en-US"/>
        </a:p>
      </dgm:t>
    </dgm:pt>
    <dgm:pt modelId="{1A49E920-5550-43C4-9BBA-B1E3163C5F42}">
      <dgm:prSet phldrT="[Text]"/>
      <dgm:spPr/>
      <dgm:t>
        <a:bodyPr/>
        <a:lstStyle/>
        <a:p>
          <a:r>
            <a:rPr lang="en-US"/>
            <a:t>World Around Us</a:t>
          </a:r>
          <a:endParaRPr lang="en-US" dirty="0"/>
        </a:p>
      </dgm:t>
    </dgm:pt>
    <dgm:pt modelId="{B13B8311-7D29-4898-AB63-15C41B42A7E1}" type="parTrans" cxnId="{C7B3C4F7-C6CA-4D16-A901-448C3159DCB0}">
      <dgm:prSet/>
      <dgm:spPr/>
      <dgm:t>
        <a:bodyPr/>
        <a:lstStyle/>
        <a:p>
          <a:endParaRPr lang="en-US"/>
        </a:p>
      </dgm:t>
    </dgm:pt>
    <dgm:pt modelId="{1A20879B-F2BB-4C66-B21B-D1C6A3349903}" type="sibTrans" cxnId="{C7B3C4F7-C6CA-4D16-A901-448C3159DCB0}">
      <dgm:prSet/>
      <dgm:spPr/>
      <dgm:t>
        <a:bodyPr/>
        <a:lstStyle/>
        <a:p>
          <a:endParaRPr lang="en-US"/>
        </a:p>
      </dgm:t>
    </dgm:pt>
    <dgm:pt modelId="{B3024E14-FAB4-4387-8EA3-8539AD466984}">
      <dgm:prSet phldrT="[Text]"/>
      <dgm:spPr/>
      <dgm:t>
        <a:bodyPr/>
        <a:lstStyle/>
        <a:p>
          <a:r>
            <a:rPr lang="en-US" dirty="0"/>
            <a:t>Physical Education</a:t>
          </a:r>
        </a:p>
      </dgm:t>
    </dgm:pt>
    <dgm:pt modelId="{1A4999D5-4DF0-43D8-B4D1-066D1956D5CE}" type="parTrans" cxnId="{7E1C2A0C-406B-40CE-B2B0-E5F022F33321}">
      <dgm:prSet/>
      <dgm:spPr/>
      <dgm:t>
        <a:bodyPr/>
        <a:lstStyle/>
        <a:p>
          <a:endParaRPr lang="en-US"/>
        </a:p>
      </dgm:t>
    </dgm:pt>
    <dgm:pt modelId="{ACE6B61B-8C31-48BD-9DA8-A274CBA3E0AF}" type="sibTrans" cxnId="{7E1C2A0C-406B-40CE-B2B0-E5F022F33321}">
      <dgm:prSet/>
      <dgm:spPr/>
      <dgm:t>
        <a:bodyPr/>
        <a:lstStyle/>
        <a:p>
          <a:endParaRPr lang="en-US"/>
        </a:p>
      </dgm:t>
    </dgm:pt>
    <dgm:pt modelId="{C435AB3F-1C5A-402C-A599-96D79BE7ECD2}">
      <dgm:prSet phldrT="[Text]"/>
      <dgm:spPr/>
      <dgm:t>
        <a:bodyPr/>
        <a:lstStyle/>
        <a:p>
          <a:r>
            <a:rPr lang="en-US" dirty="0"/>
            <a:t>The Arts</a:t>
          </a:r>
        </a:p>
      </dgm:t>
    </dgm:pt>
    <dgm:pt modelId="{56288E1B-2057-4A10-B61A-D2B5C41D3018}" type="parTrans" cxnId="{FFC04C32-C928-4B8C-892B-2A8FBDF0A635}">
      <dgm:prSet/>
      <dgm:spPr/>
      <dgm:t>
        <a:bodyPr/>
        <a:lstStyle/>
        <a:p>
          <a:endParaRPr lang="en-US"/>
        </a:p>
      </dgm:t>
    </dgm:pt>
    <dgm:pt modelId="{2FC50B5B-9041-4C98-8587-3745CA2C0070}" type="sibTrans" cxnId="{FFC04C32-C928-4B8C-892B-2A8FBDF0A635}">
      <dgm:prSet/>
      <dgm:spPr/>
      <dgm:t>
        <a:bodyPr/>
        <a:lstStyle/>
        <a:p>
          <a:endParaRPr lang="en-US"/>
        </a:p>
      </dgm:t>
    </dgm:pt>
    <dgm:pt modelId="{9CD08291-3A87-44EF-AAD9-61286C591DA5}">
      <dgm:prSet phldrT="[Text]"/>
      <dgm:spPr/>
      <dgm:t>
        <a:bodyPr/>
        <a:lstStyle/>
        <a:p>
          <a:r>
            <a:rPr lang="en-US" dirty="0"/>
            <a:t>PDMU</a:t>
          </a:r>
        </a:p>
      </dgm:t>
    </dgm:pt>
    <dgm:pt modelId="{67EC7701-FF53-43CD-8DA9-2016DDA8D643}" type="parTrans" cxnId="{6C50F9ED-F6F6-414B-9354-DD0847FCE566}">
      <dgm:prSet/>
      <dgm:spPr/>
      <dgm:t>
        <a:bodyPr/>
        <a:lstStyle/>
        <a:p>
          <a:endParaRPr lang="en-US"/>
        </a:p>
      </dgm:t>
    </dgm:pt>
    <dgm:pt modelId="{081094A8-C690-4213-A29D-E5604129AEDD}" type="sibTrans" cxnId="{6C50F9ED-F6F6-414B-9354-DD0847FCE566}">
      <dgm:prSet/>
      <dgm:spPr/>
      <dgm:t>
        <a:bodyPr/>
        <a:lstStyle/>
        <a:p>
          <a:endParaRPr lang="en-US"/>
        </a:p>
      </dgm:t>
    </dgm:pt>
    <dgm:pt modelId="{21F1357D-5F4F-40C0-B4E3-5981DFA976EC}">
      <dgm:prSet phldrT="[Text]"/>
      <dgm:spPr/>
      <dgm:t>
        <a:bodyPr/>
        <a:lstStyle/>
        <a:p>
          <a:r>
            <a:rPr lang="en-US" dirty="0"/>
            <a:t>Grow In Love</a:t>
          </a:r>
        </a:p>
      </dgm:t>
    </dgm:pt>
    <dgm:pt modelId="{13F247D4-9FF3-4E83-AA25-5380D2998B6B}" type="parTrans" cxnId="{D1215488-5B1E-49BC-9A49-9D2AE3A2B8DE}">
      <dgm:prSet/>
      <dgm:spPr/>
      <dgm:t>
        <a:bodyPr/>
        <a:lstStyle/>
        <a:p>
          <a:endParaRPr lang="en-US"/>
        </a:p>
      </dgm:t>
    </dgm:pt>
    <dgm:pt modelId="{3B5706F4-4888-44E7-971D-BA430F3D097C}" type="sibTrans" cxnId="{D1215488-5B1E-49BC-9A49-9D2AE3A2B8DE}">
      <dgm:prSet/>
      <dgm:spPr/>
      <dgm:t>
        <a:bodyPr/>
        <a:lstStyle/>
        <a:p>
          <a:endParaRPr lang="en-US"/>
        </a:p>
      </dgm:t>
    </dgm:pt>
    <dgm:pt modelId="{9B1C1951-5B83-4C3C-999C-AF080A38D2ED}">
      <dgm:prSet phldrT="[Text]"/>
      <dgm:spPr/>
      <dgm:t>
        <a:bodyPr/>
        <a:lstStyle/>
        <a:p>
          <a:endParaRPr lang="en-US" dirty="0"/>
        </a:p>
      </dgm:t>
    </dgm:pt>
    <dgm:pt modelId="{0B3A5B93-E548-4D70-ADCB-87CA53A47849}" type="parTrans" cxnId="{83DBE56A-1FEA-43ED-B02A-A14969E29C73}">
      <dgm:prSet/>
      <dgm:spPr/>
      <dgm:t>
        <a:bodyPr/>
        <a:lstStyle/>
        <a:p>
          <a:endParaRPr lang="en-US"/>
        </a:p>
      </dgm:t>
    </dgm:pt>
    <dgm:pt modelId="{F8AD4876-8FAA-4815-9685-92ECF5454A19}" type="sibTrans" cxnId="{83DBE56A-1FEA-43ED-B02A-A14969E29C73}">
      <dgm:prSet/>
      <dgm:spPr/>
      <dgm:t>
        <a:bodyPr/>
        <a:lstStyle/>
        <a:p>
          <a:endParaRPr lang="en-US"/>
        </a:p>
      </dgm:t>
    </dgm:pt>
    <dgm:pt modelId="{1A0E1B08-222C-45A2-950D-9A078A4EBF7D}">
      <dgm:prSet phldrT="[Text]"/>
      <dgm:spPr/>
      <dgm:t>
        <a:bodyPr/>
        <a:lstStyle/>
        <a:p>
          <a:r>
            <a:rPr lang="en-US" dirty="0"/>
            <a:t>ICT</a:t>
          </a:r>
        </a:p>
      </dgm:t>
    </dgm:pt>
    <dgm:pt modelId="{69352011-8EB8-4A68-8582-91DDA70E6AC1}" type="parTrans" cxnId="{119650E6-6587-4F73-8ACC-76C195105302}">
      <dgm:prSet/>
      <dgm:spPr/>
      <dgm:t>
        <a:bodyPr/>
        <a:lstStyle/>
        <a:p>
          <a:endParaRPr lang="en-US"/>
        </a:p>
      </dgm:t>
    </dgm:pt>
    <dgm:pt modelId="{CCDC1EFE-B2A5-4959-B726-612F577E01EC}" type="sibTrans" cxnId="{119650E6-6587-4F73-8ACC-76C195105302}">
      <dgm:prSet/>
      <dgm:spPr/>
      <dgm:t>
        <a:bodyPr/>
        <a:lstStyle/>
        <a:p>
          <a:endParaRPr lang="en-US"/>
        </a:p>
      </dgm:t>
    </dgm:pt>
    <dgm:pt modelId="{C59F3EF8-B3DB-41F5-B2AC-95B2A673BD9E}" type="pres">
      <dgm:prSet presAssocID="{7DC6A469-9619-4F39-B8E1-3FC985B6373C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2D263ED1-763E-4546-9A3E-E5F345B01F65}" type="pres">
      <dgm:prSet presAssocID="{B5B6141E-D12D-4889-91DE-4A0198B4FB9E}" presName="centerShape" presStyleLbl="node0" presStyleIdx="0" presStyleCnt="1"/>
      <dgm:spPr/>
    </dgm:pt>
    <dgm:pt modelId="{70BCE2EC-580B-404E-A40D-D540B716A33A}" type="pres">
      <dgm:prSet presAssocID="{6F893B20-0EB2-4AB2-9D7B-A64286C6A635}" presName="node" presStyleLbl="node1" presStyleIdx="0" presStyleCnt="8">
        <dgm:presLayoutVars>
          <dgm:bulletEnabled val="1"/>
        </dgm:presLayoutVars>
      </dgm:prSet>
      <dgm:spPr/>
    </dgm:pt>
    <dgm:pt modelId="{D07832F1-66D0-47D8-9332-98577C125244}" type="pres">
      <dgm:prSet presAssocID="{6F893B20-0EB2-4AB2-9D7B-A64286C6A635}" presName="dummy" presStyleCnt="0"/>
      <dgm:spPr/>
    </dgm:pt>
    <dgm:pt modelId="{00B638C0-3FB4-46ED-B5ED-82A1E5D557F1}" type="pres">
      <dgm:prSet presAssocID="{C61E1065-690A-4847-AD6E-05A53AA06338}" presName="sibTrans" presStyleLbl="sibTrans2D1" presStyleIdx="0" presStyleCnt="8"/>
      <dgm:spPr/>
    </dgm:pt>
    <dgm:pt modelId="{D4202E46-0D48-4D7B-AF39-75FCD626C490}" type="pres">
      <dgm:prSet presAssocID="{49928809-F492-4E61-A9F5-64654330A681}" presName="node" presStyleLbl="node1" presStyleIdx="1" presStyleCnt="8">
        <dgm:presLayoutVars>
          <dgm:bulletEnabled val="1"/>
        </dgm:presLayoutVars>
      </dgm:prSet>
      <dgm:spPr/>
    </dgm:pt>
    <dgm:pt modelId="{3E38367E-28BA-4497-85B4-874F44767A4D}" type="pres">
      <dgm:prSet presAssocID="{49928809-F492-4E61-A9F5-64654330A681}" presName="dummy" presStyleCnt="0"/>
      <dgm:spPr/>
    </dgm:pt>
    <dgm:pt modelId="{F481DAD1-6845-41A0-B6A9-4C4E50A63E1E}" type="pres">
      <dgm:prSet presAssocID="{C1B5BACA-581B-4E1A-88E5-DDACCF12DC8A}" presName="sibTrans" presStyleLbl="sibTrans2D1" presStyleIdx="1" presStyleCnt="8"/>
      <dgm:spPr/>
    </dgm:pt>
    <dgm:pt modelId="{1D5497FE-C4D8-4167-9F41-13649B7E5673}" type="pres">
      <dgm:prSet presAssocID="{1A49E920-5550-43C4-9BBA-B1E3163C5F42}" presName="node" presStyleLbl="node1" presStyleIdx="2" presStyleCnt="8">
        <dgm:presLayoutVars>
          <dgm:bulletEnabled val="1"/>
        </dgm:presLayoutVars>
      </dgm:prSet>
      <dgm:spPr/>
    </dgm:pt>
    <dgm:pt modelId="{E4BF891F-C26A-4F32-85C3-5D0E11B5E7D5}" type="pres">
      <dgm:prSet presAssocID="{1A49E920-5550-43C4-9BBA-B1E3163C5F42}" presName="dummy" presStyleCnt="0"/>
      <dgm:spPr/>
    </dgm:pt>
    <dgm:pt modelId="{643F3FFD-15FA-4E19-B8EC-79E7BC4ACE95}" type="pres">
      <dgm:prSet presAssocID="{1A20879B-F2BB-4C66-B21B-D1C6A3349903}" presName="sibTrans" presStyleLbl="sibTrans2D1" presStyleIdx="2" presStyleCnt="8"/>
      <dgm:spPr/>
    </dgm:pt>
    <dgm:pt modelId="{4DCB699F-CC3C-426A-91A8-54ACAE171280}" type="pres">
      <dgm:prSet presAssocID="{C435AB3F-1C5A-402C-A599-96D79BE7ECD2}" presName="node" presStyleLbl="node1" presStyleIdx="3" presStyleCnt="8">
        <dgm:presLayoutVars>
          <dgm:bulletEnabled val="1"/>
        </dgm:presLayoutVars>
      </dgm:prSet>
      <dgm:spPr/>
    </dgm:pt>
    <dgm:pt modelId="{6AD61DAD-61D3-43B1-B00C-2F285CB5B9FF}" type="pres">
      <dgm:prSet presAssocID="{C435AB3F-1C5A-402C-A599-96D79BE7ECD2}" presName="dummy" presStyleCnt="0"/>
      <dgm:spPr/>
    </dgm:pt>
    <dgm:pt modelId="{648C5DA9-40D2-4343-949D-D9123C27BD4E}" type="pres">
      <dgm:prSet presAssocID="{2FC50B5B-9041-4C98-8587-3745CA2C0070}" presName="sibTrans" presStyleLbl="sibTrans2D1" presStyleIdx="3" presStyleCnt="8"/>
      <dgm:spPr/>
    </dgm:pt>
    <dgm:pt modelId="{F0BEA343-FDC1-477D-9288-C9A3FE3C308A}" type="pres">
      <dgm:prSet presAssocID="{1A0E1B08-222C-45A2-950D-9A078A4EBF7D}" presName="node" presStyleLbl="node1" presStyleIdx="4" presStyleCnt="8">
        <dgm:presLayoutVars>
          <dgm:bulletEnabled val="1"/>
        </dgm:presLayoutVars>
      </dgm:prSet>
      <dgm:spPr/>
    </dgm:pt>
    <dgm:pt modelId="{4C42BB90-C1E3-4BC4-AC5D-B3642488471E}" type="pres">
      <dgm:prSet presAssocID="{1A0E1B08-222C-45A2-950D-9A078A4EBF7D}" presName="dummy" presStyleCnt="0"/>
      <dgm:spPr/>
    </dgm:pt>
    <dgm:pt modelId="{ABC302FB-0293-4B66-9C0A-69495A6F3817}" type="pres">
      <dgm:prSet presAssocID="{CCDC1EFE-B2A5-4959-B726-612F577E01EC}" presName="sibTrans" presStyleLbl="sibTrans2D1" presStyleIdx="4" presStyleCnt="8"/>
      <dgm:spPr/>
    </dgm:pt>
    <dgm:pt modelId="{B83827D6-93AC-4B65-936C-60B746E0957D}" type="pres">
      <dgm:prSet presAssocID="{9CD08291-3A87-44EF-AAD9-61286C591DA5}" presName="node" presStyleLbl="node1" presStyleIdx="5" presStyleCnt="8">
        <dgm:presLayoutVars>
          <dgm:bulletEnabled val="1"/>
        </dgm:presLayoutVars>
      </dgm:prSet>
      <dgm:spPr/>
    </dgm:pt>
    <dgm:pt modelId="{C63759B1-325A-403A-BD24-9DADC9A6392C}" type="pres">
      <dgm:prSet presAssocID="{9CD08291-3A87-44EF-AAD9-61286C591DA5}" presName="dummy" presStyleCnt="0"/>
      <dgm:spPr/>
    </dgm:pt>
    <dgm:pt modelId="{DE54F241-2A16-4A3F-91ED-9859AB95649B}" type="pres">
      <dgm:prSet presAssocID="{081094A8-C690-4213-A29D-E5604129AEDD}" presName="sibTrans" presStyleLbl="sibTrans2D1" presStyleIdx="5" presStyleCnt="8"/>
      <dgm:spPr/>
    </dgm:pt>
    <dgm:pt modelId="{1F1A4D57-7929-49E4-A48D-0E228CF3D535}" type="pres">
      <dgm:prSet presAssocID="{21F1357D-5F4F-40C0-B4E3-5981DFA976EC}" presName="node" presStyleLbl="node1" presStyleIdx="6" presStyleCnt="8">
        <dgm:presLayoutVars>
          <dgm:bulletEnabled val="1"/>
        </dgm:presLayoutVars>
      </dgm:prSet>
      <dgm:spPr/>
    </dgm:pt>
    <dgm:pt modelId="{EF6C7002-0C3B-46FB-A004-5493AD5CE30A}" type="pres">
      <dgm:prSet presAssocID="{21F1357D-5F4F-40C0-B4E3-5981DFA976EC}" presName="dummy" presStyleCnt="0"/>
      <dgm:spPr/>
    </dgm:pt>
    <dgm:pt modelId="{16EAAE07-21C1-4DCE-8265-552CA6BE22EA}" type="pres">
      <dgm:prSet presAssocID="{3B5706F4-4888-44E7-971D-BA430F3D097C}" presName="sibTrans" presStyleLbl="sibTrans2D1" presStyleIdx="6" presStyleCnt="8"/>
      <dgm:spPr/>
    </dgm:pt>
    <dgm:pt modelId="{9E5EC409-D837-4B15-9608-1BFB3C3A1652}" type="pres">
      <dgm:prSet presAssocID="{B3024E14-FAB4-4387-8EA3-8539AD466984}" presName="node" presStyleLbl="node1" presStyleIdx="7" presStyleCnt="8">
        <dgm:presLayoutVars>
          <dgm:bulletEnabled val="1"/>
        </dgm:presLayoutVars>
      </dgm:prSet>
      <dgm:spPr/>
    </dgm:pt>
    <dgm:pt modelId="{13107A78-32DB-4002-B63E-3892FEC9E425}" type="pres">
      <dgm:prSet presAssocID="{B3024E14-FAB4-4387-8EA3-8539AD466984}" presName="dummy" presStyleCnt="0"/>
      <dgm:spPr/>
    </dgm:pt>
    <dgm:pt modelId="{2276707A-9455-4FE4-B00B-D3C9D21EE20C}" type="pres">
      <dgm:prSet presAssocID="{ACE6B61B-8C31-48BD-9DA8-A274CBA3E0AF}" presName="sibTrans" presStyleLbl="sibTrans2D1" presStyleIdx="7" presStyleCnt="8"/>
      <dgm:spPr/>
    </dgm:pt>
  </dgm:ptLst>
  <dgm:cxnLst>
    <dgm:cxn modelId="{0149B503-94C6-459A-9781-FF072635C239}" type="presOf" srcId="{21F1357D-5F4F-40C0-B4E3-5981DFA976EC}" destId="{1F1A4D57-7929-49E4-A48D-0E228CF3D535}" srcOrd="0" destOrd="0" presId="urn:microsoft.com/office/officeart/2005/8/layout/radial6"/>
    <dgm:cxn modelId="{B1E8DB09-E6C4-4466-9610-8CB0D40F31F1}" type="presOf" srcId="{081094A8-C690-4213-A29D-E5604129AEDD}" destId="{DE54F241-2A16-4A3F-91ED-9859AB95649B}" srcOrd="0" destOrd="0" presId="urn:microsoft.com/office/officeart/2005/8/layout/radial6"/>
    <dgm:cxn modelId="{0189E20A-45CB-4B79-9CFE-47E52EB3202E}" type="presOf" srcId="{1A0E1B08-222C-45A2-950D-9A078A4EBF7D}" destId="{F0BEA343-FDC1-477D-9288-C9A3FE3C308A}" srcOrd="0" destOrd="0" presId="urn:microsoft.com/office/officeart/2005/8/layout/radial6"/>
    <dgm:cxn modelId="{7E1C2A0C-406B-40CE-B2B0-E5F022F33321}" srcId="{B5B6141E-D12D-4889-91DE-4A0198B4FB9E}" destId="{B3024E14-FAB4-4387-8EA3-8539AD466984}" srcOrd="7" destOrd="0" parTransId="{1A4999D5-4DF0-43D8-B4D1-066D1956D5CE}" sibTransId="{ACE6B61B-8C31-48BD-9DA8-A274CBA3E0AF}"/>
    <dgm:cxn modelId="{0F9B381D-791B-46BB-91BB-3FA1AB9F8DE5}" type="presOf" srcId="{7DC6A469-9619-4F39-B8E1-3FC985B6373C}" destId="{C59F3EF8-B3DB-41F5-B2AC-95B2A673BD9E}" srcOrd="0" destOrd="0" presId="urn:microsoft.com/office/officeart/2005/8/layout/radial6"/>
    <dgm:cxn modelId="{8827D92C-B3C6-4B45-A071-97101F38BDBE}" type="presOf" srcId="{3B5706F4-4888-44E7-971D-BA430F3D097C}" destId="{16EAAE07-21C1-4DCE-8265-552CA6BE22EA}" srcOrd="0" destOrd="0" presId="urn:microsoft.com/office/officeart/2005/8/layout/radial6"/>
    <dgm:cxn modelId="{FFC04C32-C928-4B8C-892B-2A8FBDF0A635}" srcId="{B5B6141E-D12D-4889-91DE-4A0198B4FB9E}" destId="{C435AB3F-1C5A-402C-A599-96D79BE7ECD2}" srcOrd="3" destOrd="0" parTransId="{56288E1B-2057-4A10-B61A-D2B5C41D3018}" sibTransId="{2FC50B5B-9041-4C98-8587-3745CA2C0070}"/>
    <dgm:cxn modelId="{7C31F732-694B-4461-8575-13E2A40B9BC8}" type="presOf" srcId="{1A20879B-F2BB-4C66-B21B-D1C6A3349903}" destId="{643F3FFD-15FA-4E19-B8EC-79E7BC4ACE95}" srcOrd="0" destOrd="0" presId="urn:microsoft.com/office/officeart/2005/8/layout/radial6"/>
    <dgm:cxn modelId="{F77D1E47-91A4-4846-B255-C4CDD123611C}" type="presOf" srcId="{1A49E920-5550-43C4-9BBA-B1E3163C5F42}" destId="{1D5497FE-C4D8-4167-9F41-13649B7E5673}" srcOrd="0" destOrd="0" presId="urn:microsoft.com/office/officeart/2005/8/layout/radial6"/>
    <dgm:cxn modelId="{83DBE56A-1FEA-43ED-B02A-A14969E29C73}" srcId="{7DC6A469-9619-4F39-B8E1-3FC985B6373C}" destId="{9B1C1951-5B83-4C3C-999C-AF080A38D2ED}" srcOrd="1" destOrd="0" parTransId="{0B3A5B93-E548-4D70-ADCB-87CA53A47849}" sibTransId="{F8AD4876-8FAA-4815-9685-92ECF5454A19}"/>
    <dgm:cxn modelId="{4169E86B-D548-479F-BC62-4898B721F923}" type="presOf" srcId="{ACE6B61B-8C31-48BD-9DA8-A274CBA3E0AF}" destId="{2276707A-9455-4FE4-B00B-D3C9D21EE20C}" srcOrd="0" destOrd="0" presId="urn:microsoft.com/office/officeart/2005/8/layout/radial6"/>
    <dgm:cxn modelId="{E87DAA73-E8B7-4FD5-AEE0-260BC01A6897}" srcId="{B5B6141E-D12D-4889-91DE-4A0198B4FB9E}" destId="{49928809-F492-4E61-A9F5-64654330A681}" srcOrd="1" destOrd="0" parTransId="{6D45FE81-B616-4BF9-A348-38E25D15C2F4}" sibTransId="{C1B5BACA-581B-4E1A-88E5-DDACCF12DC8A}"/>
    <dgm:cxn modelId="{10718055-FE03-46D4-A729-0798DEAAC868}" type="presOf" srcId="{C61E1065-690A-4847-AD6E-05A53AA06338}" destId="{00B638C0-3FB4-46ED-B5ED-82A1E5D557F1}" srcOrd="0" destOrd="0" presId="urn:microsoft.com/office/officeart/2005/8/layout/radial6"/>
    <dgm:cxn modelId="{EC1EBF75-F7A9-49D8-AD7D-9DB9FA049698}" srcId="{B5B6141E-D12D-4889-91DE-4A0198B4FB9E}" destId="{6F893B20-0EB2-4AB2-9D7B-A64286C6A635}" srcOrd="0" destOrd="0" parTransId="{488A0E21-6797-48D5-903D-48A972CBB6C5}" sibTransId="{C61E1065-690A-4847-AD6E-05A53AA06338}"/>
    <dgm:cxn modelId="{09408258-3917-42F3-A5EB-74B14D923736}" type="presOf" srcId="{2FC50B5B-9041-4C98-8587-3745CA2C0070}" destId="{648C5DA9-40D2-4343-949D-D9123C27BD4E}" srcOrd="0" destOrd="0" presId="urn:microsoft.com/office/officeart/2005/8/layout/radial6"/>
    <dgm:cxn modelId="{DD4EC27D-F9A7-4FCE-BDBA-94EFD1A2C84F}" type="presOf" srcId="{B5B6141E-D12D-4889-91DE-4A0198B4FB9E}" destId="{2D263ED1-763E-4546-9A3E-E5F345B01F65}" srcOrd="0" destOrd="0" presId="urn:microsoft.com/office/officeart/2005/8/layout/radial6"/>
    <dgm:cxn modelId="{D1215488-5B1E-49BC-9A49-9D2AE3A2B8DE}" srcId="{B5B6141E-D12D-4889-91DE-4A0198B4FB9E}" destId="{21F1357D-5F4F-40C0-B4E3-5981DFA976EC}" srcOrd="6" destOrd="0" parTransId="{13F247D4-9FF3-4E83-AA25-5380D2998B6B}" sibTransId="{3B5706F4-4888-44E7-971D-BA430F3D097C}"/>
    <dgm:cxn modelId="{1C03BFA6-2C20-49BC-9032-D10E6B68F1C7}" type="presOf" srcId="{6F893B20-0EB2-4AB2-9D7B-A64286C6A635}" destId="{70BCE2EC-580B-404E-A40D-D540B716A33A}" srcOrd="0" destOrd="0" presId="urn:microsoft.com/office/officeart/2005/8/layout/radial6"/>
    <dgm:cxn modelId="{E2BB40A9-18E1-4443-A813-B645A7076AF1}" type="presOf" srcId="{C435AB3F-1C5A-402C-A599-96D79BE7ECD2}" destId="{4DCB699F-CC3C-426A-91A8-54ACAE171280}" srcOrd="0" destOrd="0" presId="urn:microsoft.com/office/officeart/2005/8/layout/radial6"/>
    <dgm:cxn modelId="{4C864DBD-32EE-40AB-922E-F90E09F9903C}" type="presOf" srcId="{9CD08291-3A87-44EF-AAD9-61286C591DA5}" destId="{B83827D6-93AC-4B65-936C-60B746E0957D}" srcOrd="0" destOrd="0" presId="urn:microsoft.com/office/officeart/2005/8/layout/radial6"/>
    <dgm:cxn modelId="{D32EB3C8-E9C3-48DA-BB17-843F9A86F525}" type="presOf" srcId="{CCDC1EFE-B2A5-4959-B726-612F577E01EC}" destId="{ABC302FB-0293-4B66-9C0A-69495A6F3817}" srcOrd="0" destOrd="0" presId="urn:microsoft.com/office/officeart/2005/8/layout/radial6"/>
    <dgm:cxn modelId="{42DB02CD-3244-4CDE-B759-403AF9C5B824}" type="presOf" srcId="{B3024E14-FAB4-4387-8EA3-8539AD466984}" destId="{9E5EC409-D837-4B15-9608-1BFB3C3A1652}" srcOrd="0" destOrd="0" presId="urn:microsoft.com/office/officeart/2005/8/layout/radial6"/>
    <dgm:cxn modelId="{467B70D9-14A9-4691-A0D2-FACCDBCC732A}" type="presOf" srcId="{49928809-F492-4E61-A9F5-64654330A681}" destId="{D4202E46-0D48-4D7B-AF39-75FCD626C490}" srcOrd="0" destOrd="0" presId="urn:microsoft.com/office/officeart/2005/8/layout/radial6"/>
    <dgm:cxn modelId="{119650E6-6587-4F73-8ACC-76C195105302}" srcId="{B5B6141E-D12D-4889-91DE-4A0198B4FB9E}" destId="{1A0E1B08-222C-45A2-950D-9A078A4EBF7D}" srcOrd="4" destOrd="0" parTransId="{69352011-8EB8-4A68-8582-91DDA70E6AC1}" sibTransId="{CCDC1EFE-B2A5-4959-B726-612F577E01EC}"/>
    <dgm:cxn modelId="{6C50F9ED-F6F6-414B-9354-DD0847FCE566}" srcId="{B5B6141E-D12D-4889-91DE-4A0198B4FB9E}" destId="{9CD08291-3A87-44EF-AAD9-61286C591DA5}" srcOrd="5" destOrd="0" parTransId="{67EC7701-FF53-43CD-8DA9-2016DDA8D643}" sibTransId="{081094A8-C690-4213-A29D-E5604129AEDD}"/>
    <dgm:cxn modelId="{BB9110F7-52B1-4C82-988A-1FCBFD93325D}" srcId="{7DC6A469-9619-4F39-B8E1-3FC985B6373C}" destId="{B5B6141E-D12D-4889-91DE-4A0198B4FB9E}" srcOrd="0" destOrd="0" parTransId="{46E0A0FC-256E-4A13-8E04-B85F8D49D5F8}" sibTransId="{36808CDB-19FD-42B5-A4A0-B9BAECF8834A}"/>
    <dgm:cxn modelId="{C7B3C4F7-C6CA-4D16-A901-448C3159DCB0}" srcId="{B5B6141E-D12D-4889-91DE-4A0198B4FB9E}" destId="{1A49E920-5550-43C4-9BBA-B1E3163C5F42}" srcOrd="2" destOrd="0" parTransId="{B13B8311-7D29-4898-AB63-15C41B42A7E1}" sibTransId="{1A20879B-F2BB-4C66-B21B-D1C6A3349903}"/>
    <dgm:cxn modelId="{0F8631FD-7067-4485-B108-A08D553F9F5F}" type="presOf" srcId="{C1B5BACA-581B-4E1A-88E5-DDACCF12DC8A}" destId="{F481DAD1-6845-41A0-B6A9-4C4E50A63E1E}" srcOrd="0" destOrd="0" presId="urn:microsoft.com/office/officeart/2005/8/layout/radial6"/>
    <dgm:cxn modelId="{2C99234F-5498-42F9-90CA-CA028B6CE7FA}" type="presParOf" srcId="{C59F3EF8-B3DB-41F5-B2AC-95B2A673BD9E}" destId="{2D263ED1-763E-4546-9A3E-E5F345B01F65}" srcOrd="0" destOrd="0" presId="urn:microsoft.com/office/officeart/2005/8/layout/radial6"/>
    <dgm:cxn modelId="{693B6EF0-480D-408A-99AE-E027A023021A}" type="presParOf" srcId="{C59F3EF8-B3DB-41F5-B2AC-95B2A673BD9E}" destId="{70BCE2EC-580B-404E-A40D-D540B716A33A}" srcOrd="1" destOrd="0" presId="urn:microsoft.com/office/officeart/2005/8/layout/radial6"/>
    <dgm:cxn modelId="{49F089A8-623C-45A9-BAC6-9142DEA91089}" type="presParOf" srcId="{C59F3EF8-B3DB-41F5-B2AC-95B2A673BD9E}" destId="{D07832F1-66D0-47D8-9332-98577C125244}" srcOrd="2" destOrd="0" presId="urn:microsoft.com/office/officeart/2005/8/layout/radial6"/>
    <dgm:cxn modelId="{952F8EB0-8489-43E3-A586-0232CBAAAB29}" type="presParOf" srcId="{C59F3EF8-B3DB-41F5-B2AC-95B2A673BD9E}" destId="{00B638C0-3FB4-46ED-B5ED-82A1E5D557F1}" srcOrd="3" destOrd="0" presId="urn:microsoft.com/office/officeart/2005/8/layout/radial6"/>
    <dgm:cxn modelId="{F48B81F0-DE86-4FB8-A657-D294B504658F}" type="presParOf" srcId="{C59F3EF8-B3DB-41F5-B2AC-95B2A673BD9E}" destId="{D4202E46-0D48-4D7B-AF39-75FCD626C490}" srcOrd="4" destOrd="0" presId="urn:microsoft.com/office/officeart/2005/8/layout/radial6"/>
    <dgm:cxn modelId="{CF80ABC9-14B9-4B16-9ED9-9E7F0E63DD20}" type="presParOf" srcId="{C59F3EF8-B3DB-41F5-B2AC-95B2A673BD9E}" destId="{3E38367E-28BA-4497-85B4-874F44767A4D}" srcOrd="5" destOrd="0" presId="urn:microsoft.com/office/officeart/2005/8/layout/radial6"/>
    <dgm:cxn modelId="{259BC8ED-C379-4BDA-AB3E-2F14AADA0B5B}" type="presParOf" srcId="{C59F3EF8-B3DB-41F5-B2AC-95B2A673BD9E}" destId="{F481DAD1-6845-41A0-B6A9-4C4E50A63E1E}" srcOrd="6" destOrd="0" presId="urn:microsoft.com/office/officeart/2005/8/layout/radial6"/>
    <dgm:cxn modelId="{D76DA180-B25E-40D3-B776-E19E31E7D18E}" type="presParOf" srcId="{C59F3EF8-B3DB-41F5-B2AC-95B2A673BD9E}" destId="{1D5497FE-C4D8-4167-9F41-13649B7E5673}" srcOrd="7" destOrd="0" presId="urn:microsoft.com/office/officeart/2005/8/layout/radial6"/>
    <dgm:cxn modelId="{41638266-1E01-4437-B007-BEE48BE4704D}" type="presParOf" srcId="{C59F3EF8-B3DB-41F5-B2AC-95B2A673BD9E}" destId="{E4BF891F-C26A-4F32-85C3-5D0E11B5E7D5}" srcOrd="8" destOrd="0" presId="urn:microsoft.com/office/officeart/2005/8/layout/radial6"/>
    <dgm:cxn modelId="{943FE591-E3F4-442C-A2F9-DFD59A9ABEAA}" type="presParOf" srcId="{C59F3EF8-B3DB-41F5-B2AC-95B2A673BD9E}" destId="{643F3FFD-15FA-4E19-B8EC-79E7BC4ACE95}" srcOrd="9" destOrd="0" presId="urn:microsoft.com/office/officeart/2005/8/layout/radial6"/>
    <dgm:cxn modelId="{B029C5B6-D78F-4572-AA0E-2177FBE2C55B}" type="presParOf" srcId="{C59F3EF8-B3DB-41F5-B2AC-95B2A673BD9E}" destId="{4DCB699F-CC3C-426A-91A8-54ACAE171280}" srcOrd="10" destOrd="0" presId="urn:microsoft.com/office/officeart/2005/8/layout/radial6"/>
    <dgm:cxn modelId="{F59A5B17-1B1E-4E97-BF60-1A00CA80B3A2}" type="presParOf" srcId="{C59F3EF8-B3DB-41F5-B2AC-95B2A673BD9E}" destId="{6AD61DAD-61D3-43B1-B00C-2F285CB5B9FF}" srcOrd="11" destOrd="0" presId="urn:microsoft.com/office/officeart/2005/8/layout/radial6"/>
    <dgm:cxn modelId="{25665B68-478C-463E-9AFD-281E6DDC23A7}" type="presParOf" srcId="{C59F3EF8-B3DB-41F5-B2AC-95B2A673BD9E}" destId="{648C5DA9-40D2-4343-949D-D9123C27BD4E}" srcOrd="12" destOrd="0" presId="urn:microsoft.com/office/officeart/2005/8/layout/radial6"/>
    <dgm:cxn modelId="{37BC8B38-591D-4AE9-A6A3-0CD45AAE87A6}" type="presParOf" srcId="{C59F3EF8-B3DB-41F5-B2AC-95B2A673BD9E}" destId="{F0BEA343-FDC1-477D-9288-C9A3FE3C308A}" srcOrd="13" destOrd="0" presId="urn:microsoft.com/office/officeart/2005/8/layout/radial6"/>
    <dgm:cxn modelId="{A6C3E2B2-855C-4788-803C-5FBD6BE526BF}" type="presParOf" srcId="{C59F3EF8-B3DB-41F5-B2AC-95B2A673BD9E}" destId="{4C42BB90-C1E3-4BC4-AC5D-B3642488471E}" srcOrd="14" destOrd="0" presId="urn:microsoft.com/office/officeart/2005/8/layout/radial6"/>
    <dgm:cxn modelId="{F2AF69E9-426A-4935-98DA-4DADAC819EB1}" type="presParOf" srcId="{C59F3EF8-B3DB-41F5-B2AC-95B2A673BD9E}" destId="{ABC302FB-0293-4B66-9C0A-69495A6F3817}" srcOrd="15" destOrd="0" presId="urn:microsoft.com/office/officeart/2005/8/layout/radial6"/>
    <dgm:cxn modelId="{A79445C2-A681-442A-8B79-B89835A584A1}" type="presParOf" srcId="{C59F3EF8-B3DB-41F5-B2AC-95B2A673BD9E}" destId="{B83827D6-93AC-4B65-936C-60B746E0957D}" srcOrd="16" destOrd="0" presId="urn:microsoft.com/office/officeart/2005/8/layout/radial6"/>
    <dgm:cxn modelId="{0C17FF66-10D8-4D7F-A6A6-CB19883270E8}" type="presParOf" srcId="{C59F3EF8-B3DB-41F5-B2AC-95B2A673BD9E}" destId="{C63759B1-325A-403A-BD24-9DADC9A6392C}" srcOrd="17" destOrd="0" presId="urn:microsoft.com/office/officeart/2005/8/layout/radial6"/>
    <dgm:cxn modelId="{C55B6424-87C4-4C07-82CF-1172AD16E1B8}" type="presParOf" srcId="{C59F3EF8-B3DB-41F5-B2AC-95B2A673BD9E}" destId="{DE54F241-2A16-4A3F-91ED-9859AB95649B}" srcOrd="18" destOrd="0" presId="urn:microsoft.com/office/officeart/2005/8/layout/radial6"/>
    <dgm:cxn modelId="{236E8990-A694-4E1D-9381-2D6D62CEFA8F}" type="presParOf" srcId="{C59F3EF8-B3DB-41F5-B2AC-95B2A673BD9E}" destId="{1F1A4D57-7929-49E4-A48D-0E228CF3D535}" srcOrd="19" destOrd="0" presId="urn:microsoft.com/office/officeart/2005/8/layout/radial6"/>
    <dgm:cxn modelId="{0975B64D-8E59-47D6-B9EA-88A1858CE978}" type="presParOf" srcId="{C59F3EF8-B3DB-41F5-B2AC-95B2A673BD9E}" destId="{EF6C7002-0C3B-46FB-A004-5493AD5CE30A}" srcOrd="20" destOrd="0" presId="urn:microsoft.com/office/officeart/2005/8/layout/radial6"/>
    <dgm:cxn modelId="{56791373-7696-484B-B5C8-AE99A31311DE}" type="presParOf" srcId="{C59F3EF8-B3DB-41F5-B2AC-95B2A673BD9E}" destId="{16EAAE07-21C1-4DCE-8265-552CA6BE22EA}" srcOrd="21" destOrd="0" presId="urn:microsoft.com/office/officeart/2005/8/layout/radial6"/>
    <dgm:cxn modelId="{A38E1BED-BFBB-49B7-8CB1-4E43CE60FB3A}" type="presParOf" srcId="{C59F3EF8-B3DB-41F5-B2AC-95B2A673BD9E}" destId="{9E5EC409-D837-4B15-9608-1BFB3C3A1652}" srcOrd="22" destOrd="0" presId="urn:microsoft.com/office/officeart/2005/8/layout/radial6"/>
    <dgm:cxn modelId="{4F3BD97B-8021-4C7E-902F-82E858794798}" type="presParOf" srcId="{C59F3EF8-B3DB-41F5-B2AC-95B2A673BD9E}" destId="{13107A78-32DB-4002-B63E-3892FEC9E425}" srcOrd="23" destOrd="0" presId="urn:microsoft.com/office/officeart/2005/8/layout/radial6"/>
    <dgm:cxn modelId="{0269CB97-6101-4557-A638-D891A949E649}" type="presParOf" srcId="{C59F3EF8-B3DB-41F5-B2AC-95B2A673BD9E}" destId="{2276707A-9455-4FE4-B00B-D3C9D21EE20C}" srcOrd="24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DC6A469-9619-4F39-B8E1-3FC985B6373C}" type="doc">
      <dgm:prSet loTypeId="urn:microsoft.com/office/officeart/2005/8/layout/hList6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5B6141E-D12D-4889-91DE-4A0198B4FB9E}">
      <dgm:prSet phldrT="[Text]" custT="1"/>
      <dgm:spPr/>
      <dgm:t>
        <a:bodyPr/>
        <a:lstStyle/>
        <a:p>
          <a:r>
            <a:rPr lang="en-GB" sz="2000" u="sng" dirty="0"/>
            <a:t>Talking &amp; Listening</a:t>
          </a:r>
          <a:endParaRPr lang="en-US" sz="2000" u="sng" dirty="0"/>
        </a:p>
      </dgm:t>
    </dgm:pt>
    <dgm:pt modelId="{46E0A0FC-256E-4A13-8E04-B85F8D49D5F8}" type="parTrans" cxnId="{BB9110F7-52B1-4C82-988A-1FCBFD93325D}">
      <dgm:prSet/>
      <dgm:spPr/>
      <dgm:t>
        <a:bodyPr/>
        <a:lstStyle/>
        <a:p>
          <a:endParaRPr lang="en-US" sz="1800"/>
        </a:p>
      </dgm:t>
    </dgm:pt>
    <dgm:pt modelId="{36808CDB-19FD-42B5-A4A0-B9BAECF8834A}" type="sibTrans" cxnId="{BB9110F7-52B1-4C82-988A-1FCBFD93325D}">
      <dgm:prSet/>
      <dgm:spPr/>
      <dgm:t>
        <a:bodyPr/>
        <a:lstStyle/>
        <a:p>
          <a:endParaRPr lang="en-US" sz="1800"/>
        </a:p>
      </dgm:t>
    </dgm:pt>
    <dgm:pt modelId="{9B1C1951-5B83-4C3C-999C-AF080A38D2ED}">
      <dgm:prSet phldrT="[Text]" custT="1"/>
      <dgm:spPr/>
      <dgm:t>
        <a:bodyPr/>
        <a:lstStyle/>
        <a:p>
          <a:r>
            <a:rPr lang="en-GB" sz="2000" u="sng" dirty="0"/>
            <a:t>Writing</a:t>
          </a:r>
          <a:endParaRPr lang="en-US" sz="2000" u="sng" dirty="0"/>
        </a:p>
      </dgm:t>
    </dgm:pt>
    <dgm:pt modelId="{0B3A5B93-E548-4D70-ADCB-87CA53A47849}" type="parTrans" cxnId="{83DBE56A-1FEA-43ED-B02A-A14969E29C73}">
      <dgm:prSet/>
      <dgm:spPr/>
      <dgm:t>
        <a:bodyPr/>
        <a:lstStyle/>
        <a:p>
          <a:endParaRPr lang="en-US" sz="1800"/>
        </a:p>
      </dgm:t>
    </dgm:pt>
    <dgm:pt modelId="{F8AD4876-8FAA-4815-9685-92ECF5454A19}" type="sibTrans" cxnId="{83DBE56A-1FEA-43ED-B02A-A14969E29C73}">
      <dgm:prSet/>
      <dgm:spPr/>
      <dgm:t>
        <a:bodyPr/>
        <a:lstStyle/>
        <a:p>
          <a:endParaRPr lang="en-US" sz="1800"/>
        </a:p>
      </dgm:t>
    </dgm:pt>
    <dgm:pt modelId="{94659B09-B4FD-4851-8BF0-BAD3EECDE3E6}">
      <dgm:prSet phldrT="[Text]" custT="1"/>
      <dgm:spPr/>
      <dgm:t>
        <a:bodyPr/>
        <a:lstStyle/>
        <a:p>
          <a:r>
            <a:rPr lang="en-GB" sz="2000" u="sng" dirty="0"/>
            <a:t>Reading</a:t>
          </a:r>
          <a:endParaRPr lang="en-US" sz="2000" u="sng" dirty="0"/>
        </a:p>
      </dgm:t>
    </dgm:pt>
    <dgm:pt modelId="{7473B86D-7E98-46D3-A0FB-0825BF70C156}" type="parTrans" cxnId="{8B6F484E-51F2-4E5A-B331-87053CFBCDC7}">
      <dgm:prSet/>
      <dgm:spPr/>
      <dgm:t>
        <a:bodyPr/>
        <a:lstStyle/>
        <a:p>
          <a:endParaRPr lang="en-US" sz="1800"/>
        </a:p>
      </dgm:t>
    </dgm:pt>
    <dgm:pt modelId="{31349374-DD9B-4A2A-9140-5A05F8C52881}" type="sibTrans" cxnId="{8B6F484E-51F2-4E5A-B331-87053CFBCDC7}">
      <dgm:prSet/>
      <dgm:spPr/>
      <dgm:t>
        <a:bodyPr/>
        <a:lstStyle/>
        <a:p>
          <a:endParaRPr lang="en-US" sz="1800"/>
        </a:p>
      </dgm:t>
    </dgm:pt>
    <dgm:pt modelId="{0FEAD7A0-8B15-451C-99F4-D1A32B590E97}">
      <dgm:prSet phldrT="[Text]" custT="1"/>
      <dgm:spPr/>
      <dgm:t>
        <a:bodyPr/>
        <a:lstStyle/>
        <a:p>
          <a:r>
            <a:rPr lang="en-GB" sz="1800" dirty="0"/>
            <a:t>Class discussions </a:t>
          </a:r>
          <a:endParaRPr lang="en-US" sz="1800" dirty="0"/>
        </a:p>
      </dgm:t>
    </dgm:pt>
    <dgm:pt modelId="{C9F71A88-2907-4E74-8BC6-9877B02B308D}" type="parTrans" cxnId="{CB38FB2F-925A-4331-9448-D254A83CFDE1}">
      <dgm:prSet/>
      <dgm:spPr/>
      <dgm:t>
        <a:bodyPr/>
        <a:lstStyle/>
        <a:p>
          <a:endParaRPr lang="en-US" sz="1800"/>
        </a:p>
      </dgm:t>
    </dgm:pt>
    <dgm:pt modelId="{B8DA9D61-6356-42D0-AA2F-F5E2D3AC2625}" type="sibTrans" cxnId="{CB38FB2F-925A-4331-9448-D254A83CFDE1}">
      <dgm:prSet/>
      <dgm:spPr/>
      <dgm:t>
        <a:bodyPr/>
        <a:lstStyle/>
        <a:p>
          <a:endParaRPr lang="en-US" sz="1800"/>
        </a:p>
      </dgm:t>
    </dgm:pt>
    <dgm:pt modelId="{B6DCE297-AF9F-4E53-8025-74F4E936491F}">
      <dgm:prSet phldrT="[Text]" custT="1"/>
      <dgm:spPr/>
      <dgm:t>
        <a:bodyPr/>
        <a:lstStyle/>
        <a:p>
          <a:r>
            <a:rPr lang="en-GB" sz="1800" dirty="0"/>
            <a:t>Comprehension</a:t>
          </a:r>
          <a:endParaRPr lang="en-US" sz="1800" dirty="0"/>
        </a:p>
      </dgm:t>
    </dgm:pt>
    <dgm:pt modelId="{093E086D-6C23-4A08-897D-B45D8D2DB52A}" type="parTrans" cxnId="{D604FCDF-270A-44D0-8AF7-795FD1EADBC8}">
      <dgm:prSet/>
      <dgm:spPr/>
      <dgm:t>
        <a:bodyPr/>
        <a:lstStyle/>
        <a:p>
          <a:endParaRPr lang="en-US" sz="1800"/>
        </a:p>
      </dgm:t>
    </dgm:pt>
    <dgm:pt modelId="{52CE8C62-9D74-451D-B8A7-AE7EDC02D249}" type="sibTrans" cxnId="{D604FCDF-270A-44D0-8AF7-795FD1EADBC8}">
      <dgm:prSet/>
      <dgm:spPr/>
      <dgm:t>
        <a:bodyPr/>
        <a:lstStyle/>
        <a:p>
          <a:endParaRPr lang="en-US" sz="1800"/>
        </a:p>
      </dgm:t>
    </dgm:pt>
    <dgm:pt modelId="{44054060-2D9F-477B-90DF-73951D3384FF}">
      <dgm:prSet phldrT="[Text]" custT="1"/>
      <dgm:spPr/>
      <dgm:t>
        <a:bodyPr/>
        <a:lstStyle/>
        <a:p>
          <a:r>
            <a:rPr lang="en-GB" sz="1800" dirty="0"/>
            <a:t>Cross-curricular learning </a:t>
          </a:r>
          <a:endParaRPr lang="en-US" sz="1800" dirty="0"/>
        </a:p>
      </dgm:t>
    </dgm:pt>
    <dgm:pt modelId="{1ED0FCFB-74B2-402B-BDBF-611102D288A5}" type="parTrans" cxnId="{60F13E44-D36D-41AE-B38F-56CB42A26BFF}">
      <dgm:prSet/>
      <dgm:spPr/>
      <dgm:t>
        <a:bodyPr/>
        <a:lstStyle/>
        <a:p>
          <a:endParaRPr lang="en-US" sz="1800"/>
        </a:p>
      </dgm:t>
    </dgm:pt>
    <dgm:pt modelId="{C8A570C2-66B2-403D-A592-CE48A2BBB5D3}" type="sibTrans" cxnId="{60F13E44-D36D-41AE-B38F-56CB42A26BFF}">
      <dgm:prSet/>
      <dgm:spPr/>
      <dgm:t>
        <a:bodyPr/>
        <a:lstStyle/>
        <a:p>
          <a:endParaRPr lang="en-US" sz="1800"/>
        </a:p>
      </dgm:t>
    </dgm:pt>
    <dgm:pt modelId="{FD354D15-6463-4E69-9FD5-ECB5C879CDB0}">
      <dgm:prSet custT="1"/>
      <dgm:spPr/>
      <dgm:t>
        <a:bodyPr/>
        <a:lstStyle/>
        <a:p>
          <a:r>
            <a:rPr lang="en-GB" sz="1800" dirty="0"/>
            <a:t>Group novel </a:t>
          </a:r>
          <a:endParaRPr lang="en-US" sz="1800" dirty="0"/>
        </a:p>
      </dgm:t>
    </dgm:pt>
    <dgm:pt modelId="{3D0BDDA2-FC4C-49B7-AEC7-43FB29A3D781}" type="parTrans" cxnId="{A526D44D-9499-46AD-B11F-8DAEEA49DC7B}">
      <dgm:prSet/>
      <dgm:spPr/>
      <dgm:t>
        <a:bodyPr/>
        <a:lstStyle/>
        <a:p>
          <a:endParaRPr lang="en-US" sz="1800"/>
        </a:p>
      </dgm:t>
    </dgm:pt>
    <dgm:pt modelId="{5DE91E8C-CDAA-4C35-9799-973E2E028CC8}" type="sibTrans" cxnId="{A526D44D-9499-46AD-B11F-8DAEEA49DC7B}">
      <dgm:prSet/>
      <dgm:spPr/>
      <dgm:t>
        <a:bodyPr/>
        <a:lstStyle/>
        <a:p>
          <a:endParaRPr lang="en-US" sz="1800"/>
        </a:p>
      </dgm:t>
    </dgm:pt>
    <dgm:pt modelId="{74ED1513-A612-44D3-A6FF-0F5BD45E16AC}">
      <dgm:prSet custT="1"/>
      <dgm:spPr/>
      <dgm:t>
        <a:bodyPr/>
        <a:lstStyle/>
        <a:p>
          <a:r>
            <a:rPr lang="en-GB" sz="1800" dirty="0"/>
            <a:t>Class novel </a:t>
          </a:r>
          <a:endParaRPr lang="en-US" sz="1800" dirty="0"/>
        </a:p>
      </dgm:t>
    </dgm:pt>
    <dgm:pt modelId="{4A5BDFFA-A2E0-4079-996F-6CDF9B92EC1C}" type="parTrans" cxnId="{C25C3033-856E-4752-A6D1-B286393F9CCA}">
      <dgm:prSet/>
      <dgm:spPr/>
      <dgm:t>
        <a:bodyPr/>
        <a:lstStyle/>
        <a:p>
          <a:endParaRPr lang="en-US" sz="1800"/>
        </a:p>
      </dgm:t>
    </dgm:pt>
    <dgm:pt modelId="{7AA2A5E2-1A88-4C10-80D0-6A92EFD90473}" type="sibTrans" cxnId="{C25C3033-856E-4752-A6D1-B286393F9CCA}">
      <dgm:prSet/>
      <dgm:spPr/>
      <dgm:t>
        <a:bodyPr/>
        <a:lstStyle/>
        <a:p>
          <a:endParaRPr lang="en-US" sz="1800"/>
        </a:p>
      </dgm:t>
    </dgm:pt>
    <dgm:pt modelId="{0AB47D58-B2C4-4F81-A1FF-B8B02B28EDCF}">
      <dgm:prSet custT="1"/>
      <dgm:spPr/>
      <dgm:t>
        <a:bodyPr/>
        <a:lstStyle/>
        <a:p>
          <a:r>
            <a:rPr lang="en-GB" sz="1800" dirty="0"/>
            <a:t>Accelerated reading</a:t>
          </a:r>
          <a:endParaRPr lang="en-US" sz="1800" dirty="0"/>
        </a:p>
      </dgm:t>
    </dgm:pt>
    <dgm:pt modelId="{E99B0207-E9DD-4DE9-BFD7-147CA4123398}" type="parTrans" cxnId="{C4A91E32-2CAA-477A-8917-ADE935DA14F9}">
      <dgm:prSet/>
      <dgm:spPr/>
      <dgm:t>
        <a:bodyPr/>
        <a:lstStyle/>
        <a:p>
          <a:endParaRPr lang="en-US" sz="1800"/>
        </a:p>
      </dgm:t>
    </dgm:pt>
    <dgm:pt modelId="{BEDD22FA-CF9F-464B-AB20-CFCC2E6A9979}" type="sibTrans" cxnId="{C4A91E32-2CAA-477A-8917-ADE935DA14F9}">
      <dgm:prSet/>
      <dgm:spPr/>
      <dgm:t>
        <a:bodyPr/>
        <a:lstStyle/>
        <a:p>
          <a:endParaRPr lang="en-US" sz="1800"/>
        </a:p>
      </dgm:t>
    </dgm:pt>
    <dgm:pt modelId="{ADE813A7-E66F-4F4F-900F-4FFD74F97055}">
      <dgm:prSet custT="1"/>
      <dgm:spPr/>
      <dgm:t>
        <a:bodyPr/>
        <a:lstStyle/>
        <a:p>
          <a:r>
            <a:rPr lang="en-GB" sz="1800" dirty="0"/>
            <a:t>Comprehension activities </a:t>
          </a:r>
          <a:endParaRPr lang="en-US" sz="1800" dirty="0"/>
        </a:p>
      </dgm:t>
    </dgm:pt>
    <dgm:pt modelId="{11FEC259-9DA0-4BEE-99D4-2429D38BBBC1}" type="parTrans" cxnId="{804C2056-BCBE-4E8D-8BC2-64352005BA52}">
      <dgm:prSet/>
      <dgm:spPr/>
      <dgm:t>
        <a:bodyPr/>
        <a:lstStyle/>
        <a:p>
          <a:endParaRPr lang="en-US" sz="1800"/>
        </a:p>
      </dgm:t>
    </dgm:pt>
    <dgm:pt modelId="{ECA9C3A1-5E2F-4BB7-A418-D2313E958619}" type="sibTrans" cxnId="{804C2056-BCBE-4E8D-8BC2-64352005BA52}">
      <dgm:prSet/>
      <dgm:spPr/>
      <dgm:t>
        <a:bodyPr/>
        <a:lstStyle/>
        <a:p>
          <a:endParaRPr lang="en-US" sz="1800"/>
        </a:p>
      </dgm:t>
    </dgm:pt>
    <dgm:pt modelId="{189C084E-D3C1-4600-87B9-A5C1E01BCCB9}">
      <dgm:prSet custT="1"/>
      <dgm:spPr/>
      <dgm:t>
        <a:bodyPr/>
        <a:lstStyle/>
        <a:p>
          <a:r>
            <a:rPr lang="en-GB" sz="1800" dirty="0"/>
            <a:t>Creative</a:t>
          </a:r>
          <a:endParaRPr lang="en-US" sz="1800" dirty="0"/>
        </a:p>
      </dgm:t>
    </dgm:pt>
    <dgm:pt modelId="{BE34AE90-00D1-4AF7-9CA1-0BB5A235A46E}" type="parTrans" cxnId="{D2A2B7B2-F6FA-4E85-ABC1-286A91B20C18}">
      <dgm:prSet/>
      <dgm:spPr/>
      <dgm:t>
        <a:bodyPr/>
        <a:lstStyle/>
        <a:p>
          <a:endParaRPr lang="en-US" sz="1800"/>
        </a:p>
      </dgm:t>
    </dgm:pt>
    <dgm:pt modelId="{C99CC8F9-8908-41CC-AAE9-F7884830C89F}" type="sibTrans" cxnId="{D2A2B7B2-F6FA-4E85-ABC1-286A91B20C18}">
      <dgm:prSet/>
      <dgm:spPr/>
      <dgm:t>
        <a:bodyPr/>
        <a:lstStyle/>
        <a:p>
          <a:endParaRPr lang="en-US" sz="1800"/>
        </a:p>
      </dgm:t>
    </dgm:pt>
    <dgm:pt modelId="{D09A6B41-570E-4C24-A1E5-5667EE3F1B65}">
      <dgm:prSet custT="1"/>
      <dgm:spPr/>
      <dgm:t>
        <a:bodyPr/>
        <a:lstStyle/>
        <a:p>
          <a:r>
            <a:rPr lang="en-GB" sz="1800" dirty="0"/>
            <a:t>VCOP activities</a:t>
          </a:r>
          <a:endParaRPr lang="en-US" sz="1800" dirty="0"/>
        </a:p>
      </dgm:t>
    </dgm:pt>
    <dgm:pt modelId="{5398C40E-BA41-4084-8751-77511B222B66}" type="parTrans" cxnId="{21041408-9185-4AE6-8221-127810F6343A}">
      <dgm:prSet/>
      <dgm:spPr/>
      <dgm:t>
        <a:bodyPr/>
        <a:lstStyle/>
        <a:p>
          <a:endParaRPr lang="en-US" sz="1800"/>
        </a:p>
      </dgm:t>
    </dgm:pt>
    <dgm:pt modelId="{173DDA4D-EC1F-405F-8431-C273D365CF69}" type="sibTrans" cxnId="{21041408-9185-4AE6-8221-127810F6343A}">
      <dgm:prSet/>
      <dgm:spPr/>
      <dgm:t>
        <a:bodyPr/>
        <a:lstStyle/>
        <a:p>
          <a:endParaRPr lang="en-US" sz="1800"/>
        </a:p>
      </dgm:t>
    </dgm:pt>
    <dgm:pt modelId="{42777A7A-E8D6-4047-B2C8-D517410B4995}">
      <dgm:prSet custT="1"/>
      <dgm:spPr/>
      <dgm:t>
        <a:bodyPr/>
        <a:lstStyle/>
        <a:p>
          <a:r>
            <a:rPr lang="en-GB" sz="1800" dirty="0"/>
            <a:t>Digital media </a:t>
          </a:r>
          <a:endParaRPr lang="en-US" sz="1800" dirty="0"/>
        </a:p>
      </dgm:t>
    </dgm:pt>
    <dgm:pt modelId="{F083C69B-BF2F-424B-AFFE-71718C7F4B8C}" type="parTrans" cxnId="{029E4A06-E214-44B5-8073-56E29E6786FE}">
      <dgm:prSet/>
      <dgm:spPr/>
      <dgm:t>
        <a:bodyPr/>
        <a:lstStyle/>
        <a:p>
          <a:endParaRPr lang="en-US" sz="1800"/>
        </a:p>
      </dgm:t>
    </dgm:pt>
    <dgm:pt modelId="{C951DD11-7CD3-47A0-80FE-0E56A7812074}" type="sibTrans" cxnId="{029E4A06-E214-44B5-8073-56E29E6786FE}">
      <dgm:prSet/>
      <dgm:spPr/>
      <dgm:t>
        <a:bodyPr/>
        <a:lstStyle/>
        <a:p>
          <a:endParaRPr lang="en-US" sz="1800"/>
        </a:p>
      </dgm:t>
    </dgm:pt>
    <dgm:pt modelId="{1356E357-3DFE-4175-AE43-F4228E36C28C}">
      <dgm:prSet phldrT="[Text]" custT="1"/>
      <dgm:spPr/>
      <dgm:t>
        <a:bodyPr/>
        <a:lstStyle/>
        <a:p>
          <a:r>
            <a:rPr lang="en-US" sz="2000" u="sng" dirty="0"/>
            <a:t>Grammar</a:t>
          </a:r>
          <a:r>
            <a:rPr lang="en-US" sz="2000" dirty="0"/>
            <a:t> </a:t>
          </a:r>
        </a:p>
      </dgm:t>
    </dgm:pt>
    <dgm:pt modelId="{DE7E0DE3-C2BC-4F9F-A542-E1EF82DDB503}" type="sibTrans" cxnId="{7987E647-4827-44C9-A8D1-3280ADF638A6}">
      <dgm:prSet/>
      <dgm:spPr/>
      <dgm:t>
        <a:bodyPr/>
        <a:lstStyle/>
        <a:p>
          <a:endParaRPr lang="en-US" sz="1800"/>
        </a:p>
      </dgm:t>
    </dgm:pt>
    <dgm:pt modelId="{F2F4D8BC-E05A-4C9B-AF93-8C42658FBF78}" type="parTrans" cxnId="{7987E647-4827-44C9-A8D1-3280ADF638A6}">
      <dgm:prSet/>
      <dgm:spPr/>
      <dgm:t>
        <a:bodyPr/>
        <a:lstStyle/>
        <a:p>
          <a:endParaRPr lang="en-US" sz="1800"/>
        </a:p>
      </dgm:t>
    </dgm:pt>
    <dgm:pt modelId="{2C08E73B-CFE7-46FA-809B-CCEA0369EC4A}">
      <dgm:prSet custT="1"/>
      <dgm:spPr/>
      <dgm:t>
        <a:bodyPr/>
        <a:lstStyle/>
        <a:p>
          <a:r>
            <a:rPr lang="en-US" sz="1800" dirty="0"/>
            <a:t>Parts of speech </a:t>
          </a:r>
        </a:p>
      </dgm:t>
    </dgm:pt>
    <dgm:pt modelId="{45D6323C-529D-436C-9334-501F18510696}" type="parTrans" cxnId="{8D46BED2-BB7B-4F5F-9212-C3EC31ADD79C}">
      <dgm:prSet/>
      <dgm:spPr/>
      <dgm:t>
        <a:bodyPr/>
        <a:lstStyle/>
        <a:p>
          <a:endParaRPr lang="en-US" sz="1800"/>
        </a:p>
      </dgm:t>
    </dgm:pt>
    <dgm:pt modelId="{B8AB5F27-ACB3-48BD-A7B2-D2863BFC2DD0}" type="sibTrans" cxnId="{8D46BED2-BB7B-4F5F-9212-C3EC31ADD79C}">
      <dgm:prSet/>
      <dgm:spPr/>
      <dgm:t>
        <a:bodyPr/>
        <a:lstStyle/>
        <a:p>
          <a:endParaRPr lang="en-US" sz="1800"/>
        </a:p>
      </dgm:t>
    </dgm:pt>
    <dgm:pt modelId="{1DC47C95-FC1D-42E0-9065-F60A15C24400}">
      <dgm:prSet custT="1"/>
      <dgm:spPr/>
      <dgm:t>
        <a:bodyPr/>
        <a:lstStyle/>
        <a:p>
          <a:r>
            <a:rPr lang="en-US" sz="1800" dirty="0"/>
            <a:t>Punctuation </a:t>
          </a:r>
        </a:p>
      </dgm:t>
    </dgm:pt>
    <dgm:pt modelId="{41A8BD0B-FA67-427E-A5CE-28915C3DDD90}" type="parTrans" cxnId="{F3EB5388-C6DC-4969-B65F-C52EC88D924C}">
      <dgm:prSet/>
      <dgm:spPr/>
      <dgm:t>
        <a:bodyPr/>
        <a:lstStyle/>
        <a:p>
          <a:endParaRPr lang="en-US" sz="1800"/>
        </a:p>
      </dgm:t>
    </dgm:pt>
    <dgm:pt modelId="{FEC0B86B-7015-4545-AF41-B972AFDAA8B9}" type="sibTrans" cxnId="{F3EB5388-C6DC-4969-B65F-C52EC88D924C}">
      <dgm:prSet/>
      <dgm:spPr/>
      <dgm:t>
        <a:bodyPr/>
        <a:lstStyle/>
        <a:p>
          <a:endParaRPr lang="en-US" sz="1800"/>
        </a:p>
      </dgm:t>
    </dgm:pt>
    <dgm:pt modelId="{D8A2FB73-AE47-456F-847B-2CD8FEB90886}">
      <dgm:prSet custT="1"/>
      <dgm:spPr/>
      <dgm:t>
        <a:bodyPr/>
        <a:lstStyle/>
        <a:p>
          <a:r>
            <a:rPr lang="en-US" sz="1800" dirty="0"/>
            <a:t>Spellings </a:t>
          </a:r>
        </a:p>
      </dgm:t>
    </dgm:pt>
    <dgm:pt modelId="{08E6A33C-C7BF-4683-A662-577F54986EA9}" type="parTrans" cxnId="{7CC5A7C3-0288-4FEB-94B4-A44A3058E484}">
      <dgm:prSet/>
      <dgm:spPr/>
      <dgm:t>
        <a:bodyPr/>
        <a:lstStyle/>
        <a:p>
          <a:endParaRPr lang="en-US" sz="1800"/>
        </a:p>
      </dgm:t>
    </dgm:pt>
    <dgm:pt modelId="{CCBFA144-7494-4CD3-9FD5-B1BFC1153ADF}" type="sibTrans" cxnId="{7CC5A7C3-0288-4FEB-94B4-A44A3058E484}">
      <dgm:prSet/>
      <dgm:spPr/>
      <dgm:t>
        <a:bodyPr/>
        <a:lstStyle/>
        <a:p>
          <a:endParaRPr lang="en-US" sz="1800"/>
        </a:p>
      </dgm:t>
    </dgm:pt>
    <dgm:pt modelId="{D71202E4-9ADD-442D-A831-ED85429C037F}" type="pres">
      <dgm:prSet presAssocID="{7DC6A469-9619-4F39-B8E1-3FC985B6373C}" presName="Name0" presStyleCnt="0">
        <dgm:presLayoutVars>
          <dgm:dir/>
          <dgm:resizeHandles val="exact"/>
        </dgm:presLayoutVars>
      </dgm:prSet>
      <dgm:spPr/>
    </dgm:pt>
    <dgm:pt modelId="{EF597248-91C7-4AC2-93FF-801E0ABAFBD0}" type="pres">
      <dgm:prSet presAssocID="{B5B6141E-D12D-4889-91DE-4A0198B4FB9E}" presName="node" presStyleLbl="node1" presStyleIdx="0" presStyleCnt="4">
        <dgm:presLayoutVars>
          <dgm:bulletEnabled val="1"/>
        </dgm:presLayoutVars>
      </dgm:prSet>
      <dgm:spPr/>
    </dgm:pt>
    <dgm:pt modelId="{71C679DF-11F2-4F89-AC52-E51905C7BA2E}" type="pres">
      <dgm:prSet presAssocID="{36808CDB-19FD-42B5-A4A0-B9BAECF8834A}" presName="sibTrans" presStyleCnt="0"/>
      <dgm:spPr/>
    </dgm:pt>
    <dgm:pt modelId="{7BD6D8BB-B033-455D-85B2-2DC9E8950F0B}" type="pres">
      <dgm:prSet presAssocID="{94659B09-B4FD-4851-8BF0-BAD3EECDE3E6}" presName="node" presStyleLbl="node1" presStyleIdx="1" presStyleCnt="4">
        <dgm:presLayoutVars>
          <dgm:bulletEnabled val="1"/>
        </dgm:presLayoutVars>
      </dgm:prSet>
      <dgm:spPr/>
    </dgm:pt>
    <dgm:pt modelId="{0DBE0318-3E72-4A87-B8B9-DED33EC39FC4}" type="pres">
      <dgm:prSet presAssocID="{31349374-DD9B-4A2A-9140-5A05F8C52881}" presName="sibTrans" presStyleCnt="0"/>
      <dgm:spPr/>
    </dgm:pt>
    <dgm:pt modelId="{3D7CB917-2A2E-49CB-BB08-8404E8533788}" type="pres">
      <dgm:prSet presAssocID="{9B1C1951-5B83-4C3C-999C-AF080A38D2ED}" presName="node" presStyleLbl="node1" presStyleIdx="2" presStyleCnt="4">
        <dgm:presLayoutVars>
          <dgm:bulletEnabled val="1"/>
        </dgm:presLayoutVars>
      </dgm:prSet>
      <dgm:spPr/>
    </dgm:pt>
    <dgm:pt modelId="{232A73CA-D0A8-444C-852A-83415EB90A97}" type="pres">
      <dgm:prSet presAssocID="{F8AD4876-8FAA-4815-9685-92ECF5454A19}" presName="sibTrans" presStyleCnt="0"/>
      <dgm:spPr/>
    </dgm:pt>
    <dgm:pt modelId="{90251F7F-937D-4FCD-AA53-D4805DB9E203}" type="pres">
      <dgm:prSet presAssocID="{1356E357-3DFE-4175-AE43-F4228E36C28C}" presName="node" presStyleLbl="node1" presStyleIdx="3" presStyleCnt="4">
        <dgm:presLayoutVars>
          <dgm:bulletEnabled val="1"/>
        </dgm:presLayoutVars>
      </dgm:prSet>
      <dgm:spPr/>
    </dgm:pt>
  </dgm:ptLst>
  <dgm:cxnLst>
    <dgm:cxn modelId="{029E4A06-E214-44B5-8073-56E29E6786FE}" srcId="{9B1C1951-5B83-4C3C-999C-AF080A38D2ED}" destId="{42777A7A-E8D6-4047-B2C8-D517410B4995}" srcOrd="2" destOrd="0" parTransId="{F083C69B-BF2F-424B-AFFE-71718C7F4B8C}" sibTransId="{C951DD11-7CD3-47A0-80FE-0E56A7812074}"/>
    <dgm:cxn modelId="{0FAF8E06-141C-4D9E-9EB9-877976DC8276}" type="presOf" srcId="{2C08E73B-CFE7-46FA-809B-CCEA0369EC4A}" destId="{90251F7F-937D-4FCD-AA53-D4805DB9E203}" srcOrd="0" destOrd="1" presId="urn:microsoft.com/office/officeart/2005/8/layout/hList6"/>
    <dgm:cxn modelId="{21041408-9185-4AE6-8221-127810F6343A}" srcId="{9B1C1951-5B83-4C3C-999C-AF080A38D2ED}" destId="{D09A6B41-570E-4C24-A1E5-5667EE3F1B65}" srcOrd="1" destOrd="0" parTransId="{5398C40E-BA41-4084-8751-77511B222B66}" sibTransId="{173DDA4D-EC1F-405F-8431-C273D365CF69}"/>
    <dgm:cxn modelId="{B2F63619-1D57-498F-B573-2E5A530272E5}" type="presOf" srcId="{9B1C1951-5B83-4C3C-999C-AF080A38D2ED}" destId="{3D7CB917-2A2E-49CB-BB08-8404E8533788}" srcOrd="0" destOrd="0" presId="urn:microsoft.com/office/officeart/2005/8/layout/hList6"/>
    <dgm:cxn modelId="{7E25591F-62A7-48EE-9B35-3335600F2750}" type="presOf" srcId="{1356E357-3DFE-4175-AE43-F4228E36C28C}" destId="{90251F7F-937D-4FCD-AA53-D4805DB9E203}" srcOrd="0" destOrd="0" presId="urn:microsoft.com/office/officeart/2005/8/layout/hList6"/>
    <dgm:cxn modelId="{7312B52B-C700-4D1C-BAA3-846E2ECFE552}" type="presOf" srcId="{44054060-2D9F-477B-90DF-73951D3384FF}" destId="{EF597248-91C7-4AC2-93FF-801E0ABAFBD0}" srcOrd="0" destOrd="3" presId="urn:microsoft.com/office/officeart/2005/8/layout/hList6"/>
    <dgm:cxn modelId="{CB38FB2F-925A-4331-9448-D254A83CFDE1}" srcId="{B5B6141E-D12D-4889-91DE-4A0198B4FB9E}" destId="{0FEAD7A0-8B15-451C-99F4-D1A32B590E97}" srcOrd="0" destOrd="0" parTransId="{C9F71A88-2907-4E74-8BC6-9877B02B308D}" sibTransId="{B8DA9D61-6356-42D0-AA2F-F5E2D3AC2625}"/>
    <dgm:cxn modelId="{C4A91E32-2CAA-477A-8917-ADE935DA14F9}" srcId="{94659B09-B4FD-4851-8BF0-BAD3EECDE3E6}" destId="{0AB47D58-B2C4-4F81-A1FF-B8B02B28EDCF}" srcOrd="2" destOrd="0" parTransId="{E99B0207-E9DD-4DE9-BFD7-147CA4123398}" sibTransId="{BEDD22FA-CF9F-464B-AB20-CFCC2E6A9979}"/>
    <dgm:cxn modelId="{C25C3033-856E-4752-A6D1-B286393F9CCA}" srcId="{94659B09-B4FD-4851-8BF0-BAD3EECDE3E6}" destId="{74ED1513-A612-44D3-A6FF-0F5BD45E16AC}" srcOrd="1" destOrd="0" parTransId="{4A5BDFFA-A2E0-4079-996F-6CDF9B92EC1C}" sibTransId="{7AA2A5E2-1A88-4C10-80D0-6A92EFD90473}"/>
    <dgm:cxn modelId="{61F05742-222E-4BB6-B156-2E461BE15A92}" type="presOf" srcId="{7DC6A469-9619-4F39-B8E1-3FC985B6373C}" destId="{D71202E4-9ADD-442D-A831-ED85429C037F}" srcOrd="0" destOrd="0" presId="urn:microsoft.com/office/officeart/2005/8/layout/hList6"/>
    <dgm:cxn modelId="{60F13E44-D36D-41AE-B38F-56CB42A26BFF}" srcId="{B5B6141E-D12D-4889-91DE-4A0198B4FB9E}" destId="{44054060-2D9F-477B-90DF-73951D3384FF}" srcOrd="2" destOrd="0" parTransId="{1ED0FCFB-74B2-402B-BDBF-611102D288A5}" sibTransId="{C8A570C2-66B2-403D-A592-CE48A2BBB5D3}"/>
    <dgm:cxn modelId="{7987E647-4827-44C9-A8D1-3280ADF638A6}" srcId="{7DC6A469-9619-4F39-B8E1-3FC985B6373C}" destId="{1356E357-3DFE-4175-AE43-F4228E36C28C}" srcOrd="3" destOrd="0" parTransId="{F2F4D8BC-E05A-4C9B-AF93-8C42658FBF78}" sibTransId="{DE7E0DE3-C2BC-4F9F-A542-E1EF82DDB503}"/>
    <dgm:cxn modelId="{58F12548-BBCD-4DD7-BDE2-E04571579540}" type="presOf" srcId="{0FEAD7A0-8B15-451C-99F4-D1A32B590E97}" destId="{EF597248-91C7-4AC2-93FF-801E0ABAFBD0}" srcOrd="0" destOrd="1" presId="urn:microsoft.com/office/officeart/2005/8/layout/hList6"/>
    <dgm:cxn modelId="{83DBE56A-1FEA-43ED-B02A-A14969E29C73}" srcId="{7DC6A469-9619-4F39-B8E1-3FC985B6373C}" destId="{9B1C1951-5B83-4C3C-999C-AF080A38D2ED}" srcOrd="2" destOrd="0" parTransId="{0B3A5B93-E548-4D70-ADCB-87CA53A47849}" sibTransId="{F8AD4876-8FAA-4815-9685-92ECF5454A19}"/>
    <dgm:cxn modelId="{A526D44D-9499-46AD-B11F-8DAEEA49DC7B}" srcId="{94659B09-B4FD-4851-8BF0-BAD3EECDE3E6}" destId="{FD354D15-6463-4E69-9FD5-ECB5C879CDB0}" srcOrd="0" destOrd="0" parTransId="{3D0BDDA2-FC4C-49B7-AEC7-43FB29A3D781}" sibTransId="{5DE91E8C-CDAA-4C35-9799-973E2E028CC8}"/>
    <dgm:cxn modelId="{8B6F484E-51F2-4E5A-B331-87053CFBCDC7}" srcId="{7DC6A469-9619-4F39-B8E1-3FC985B6373C}" destId="{94659B09-B4FD-4851-8BF0-BAD3EECDE3E6}" srcOrd="1" destOrd="0" parTransId="{7473B86D-7E98-46D3-A0FB-0825BF70C156}" sibTransId="{31349374-DD9B-4A2A-9140-5A05F8C52881}"/>
    <dgm:cxn modelId="{804C2056-BCBE-4E8D-8BC2-64352005BA52}" srcId="{94659B09-B4FD-4851-8BF0-BAD3EECDE3E6}" destId="{ADE813A7-E66F-4F4F-900F-4FFD74F97055}" srcOrd="3" destOrd="0" parTransId="{11FEC259-9DA0-4BEE-99D4-2429D38BBBC1}" sibTransId="{ECA9C3A1-5E2F-4BB7-A418-D2313E958619}"/>
    <dgm:cxn modelId="{9728CF58-AC2A-4E79-8445-9648408D13FE}" type="presOf" srcId="{ADE813A7-E66F-4F4F-900F-4FFD74F97055}" destId="{7BD6D8BB-B033-455D-85B2-2DC9E8950F0B}" srcOrd="0" destOrd="4" presId="urn:microsoft.com/office/officeart/2005/8/layout/hList6"/>
    <dgm:cxn modelId="{041A307C-4EDF-4E6E-8935-DFD2717BEB0F}" type="presOf" srcId="{FD354D15-6463-4E69-9FD5-ECB5C879CDB0}" destId="{7BD6D8BB-B033-455D-85B2-2DC9E8950F0B}" srcOrd="0" destOrd="1" presId="urn:microsoft.com/office/officeart/2005/8/layout/hList6"/>
    <dgm:cxn modelId="{CCEC3384-677F-4B9F-9C8F-68707ADFB205}" type="presOf" srcId="{B6DCE297-AF9F-4E53-8025-74F4E936491F}" destId="{EF597248-91C7-4AC2-93FF-801E0ABAFBD0}" srcOrd="0" destOrd="2" presId="urn:microsoft.com/office/officeart/2005/8/layout/hList6"/>
    <dgm:cxn modelId="{F3EB5388-C6DC-4969-B65F-C52EC88D924C}" srcId="{1356E357-3DFE-4175-AE43-F4228E36C28C}" destId="{1DC47C95-FC1D-42E0-9065-F60A15C24400}" srcOrd="1" destOrd="0" parTransId="{41A8BD0B-FA67-427E-A5CE-28915C3DDD90}" sibTransId="{FEC0B86B-7015-4545-AF41-B972AFDAA8B9}"/>
    <dgm:cxn modelId="{4C19F88E-A0B7-4822-AF28-45D7EB33CEDE}" type="presOf" srcId="{B5B6141E-D12D-4889-91DE-4A0198B4FB9E}" destId="{EF597248-91C7-4AC2-93FF-801E0ABAFBD0}" srcOrd="0" destOrd="0" presId="urn:microsoft.com/office/officeart/2005/8/layout/hList6"/>
    <dgm:cxn modelId="{55B1549F-6B27-44A1-81CE-A8EFC4DD006E}" type="presOf" srcId="{D8A2FB73-AE47-456F-847B-2CD8FEB90886}" destId="{90251F7F-937D-4FCD-AA53-D4805DB9E203}" srcOrd="0" destOrd="3" presId="urn:microsoft.com/office/officeart/2005/8/layout/hList6"/>
    <dgm:cxn modelId="{A9C517A6-47DA-48BE-8884-3E7DEEE52F4C}" type="presOf" srcId="{0AB47D58-B2C4-4F81-A1FF-B8B02B28EDCF}" destId="{7BD6D8BB-B033-455D-85B2-2DC9E8950F0B}" srcOrd="0" destOrd="3" presId="urn:microsoft.com/office/officeart/2005/8/layout/hList6"/>
    <dgm:cxn modelId="{D2A2B7B2-F6FA-4E85-ABC1-286A91B20C18}" srcId="{9B1C1951-5B83-4C3C-999C-AF080A38D2ED}" destId="{189C084E-D3C1-4600-87B9-A5C1E01BCCB9}" srcOrd="0" destOrd="0" parTransId="{BE34AE90-00D1-4AF7-9CA1-0BB5A235A46E}" sibTransId="{C99CC8F9-8908-41CC-AAE9-F7884830C89F}"/>
    <dgm:cxn modelId="{384CBCBA-E48C-45FE-AA85-35357570CB47}" type="presOf" srcId="{D09A6B41-570E-4C24-A1E5-5667EE3F1B65}" destId="{3D7CB917-2A2E-49CB-BB08-8404E8533788}" srcOrd="0" destOrd="2" presId="urn:microsoft.com/office/officeart/2005/8/layout/hList6"/>
    <dgm:cxn modelId="{7CC5A7C3-0288-4FEB-94B4-A44A3058E484}" srcId="{1356E357-3DFE-4175-AE43-F4228E36C28C}" destId="{D8A2FB73-AE47-456F-847B-2CD8FEB90886}" srcOrd="2" destOrd="0" parTransId="{08E6A33C-C7BF-4683-A662-577F54986EA9}" sibTransId="{CCBFA144-7494-4CD3-9FD5-B1BFC1153ADF}"/>
    <dgm:cxn modelId="{0A4414CF-53FF-445E-ADC3-D10AB7FF58F3}" type="presOf" srcId="{42777A7A-E8D6-4047-B2C8-D517410B4995}" destId="{3D7CB917-2A2E-49CB-BB08-8404E8533788}" srcOrd="0" destOrd="3" presId="urn:microsoft.com/office/officeart/2005/8/layout/hList6"/>
    <dgm:cxn modelId="{8D46BED2-BB7B-4F5F-9212-C3EC31ADD79C}" srcId="{1356E357-3DFE-4175-AE43-F4228E36C28C}" destId="{2C08E73B-CFE7-46FA-809B-CCEA0369EC4A}" srcOrd="0" destOrd="0" parTransId="{45D6323C-529D-436C-9334-501F18510696}" sibTransId="{B8AB5F27-ACB3-48BD-A7B2-D2863BFC2DD0}"/>
    <dgm:cxn modelId="{D604FCDF-270A-44D0-8AF7-795FD1EADBC8}" srcId="{B5B6141E-D12D-4889-91DE-4A0198B4FB9E}" destId="{B6DCE297-AF9F-4E53-8025-74F4E936491F}" srcOrd="1" destOrd="0" parTransId="{093E086D-6C23-4A08-897D-B45D8D2DB52A}" sibTransId="{52CE8C62-9D74-451D-B8A7-AE7EDC02D249}"/>
    <dgm:cxn modelId="{D7632CE3-9DE6-4BCE-9860-972021AED7EE}" type="presOf" srcId="{189C084E-D3C1-4600-87B9-A5C1E01BCCB9}" destId="{3D7CB917-2A2E-49CB-BB08-8404E8533788}" srcOrd="0" destOrd="1" presId="urn:microsoft.com/office/officeart/2005/8/layout/hList6"/>
    <dgm:cxn modelId="{8D9398E3-A15B-474D-930A-DC057953FCDB}" type="presOf" srcId="{94659B09-B4FD-4851-8BF0-BAD3EECDE3E6}" destId="{7BD6D8BB-B033-455D-85B2-2DC9E8950F0B}" srcOrd="0" destOrd="0" presId="urn:microsoft.com/office/officeart/2005/8/layout/hList6"/>
    <dgm:cxn modelId="{4D175FED-E1BB-4547-9826-C67D822CDBF0}" type="presOf" srcId="{74ED1513-A612-44D3-A6FF-0F5BD45E16AC}" destId="{7BD6D8BB-B033-455D-85B2-2DC9E8950F0B}" srcOrd="0" destOrd="2" presId="urn:microsoft.com/office/officeart/2005/8/layout/hList6"/>
    <dgm:cxn modelId="{534332EE-C824-4E07-9C14-F607BB6B5D00}" type="presOf" srcId="{1DC47C95-FC1D-42E0-9065-F60A15C24400}" destId="{90251F7F-937D-4FCD-AA53-D4805DB9E203}" srcOrd="0" destOrd="2" presId="urn:microsoft.com/office/officeart/2005/8/layout/hList6"/>
    <dgm:cxn modelId="{BB9110F7-52B1-4C82-988A-1FCBFD93325D}" srcId="{7DC6A469-9619-4F39-B8E1-3FC985B6373C}" destId="{B5B6141E-D12D-4889-91DE-4A0198B4FB9E}" srcOrd="0" destOrd="0" parTransId="{46E0A0FC-256E-4A13-8E04-B85F8D49D5F8}" sibTransId="{36808CDB-19FD-42B5-A4A0-B9BAECF8834A}"/>
    <dgm:cxn modelId="{210D8814-0674-4E32-AF82-3D3798098054}" type="presParOf" srcId="{D71202E4-9ADD-442D-A831-ED85429C037F}" destId="{EF597248-91C7-4AC2-93FF-801E0ABAFBD0}" srcOrd="0" destOrd="0" presId="urn:microsoft.com/office/officeart/2005/8/layout/hList6"/>
    <dgm:cxn modelId="{86E3F547-96FA-4486-B8DC-DA73255B6B78}" type="presParOf" srcId="{D71202E4-9ADD-442D-A831-ED85429C037F}" destId="{71C679DF-11F2-4F89-AC52-E51905C7BA2E}" srcOrd="1" destOrd="0" presId="urn:microsoft.com/office/officeart/2005/8/layout/hList6"/>
    <dgm:cxn modelId="{9826715B-C218-4317-BA80-019C9D7AE931}" type="presParOf" srcId="{D71202E4-9ADD-442D-A831-ED85429C037F}" destId="{7BD6D8BB-B033-455D-85B2-2DC9E8950F0B}" srcOrd="2" destOrd="0" presId="urn:microsoft.com/office/officeart/2005/8/layout/hList6"/>
    <dgm:cxn modelId="{BA1EB0D8-A840-4372-987B-B7BF1528E9D5}" type="presParOf" srcId="{D71202E4-9ADD-442D-A831-ED85429C037F}" destId="{0DBE0318-3E72-4A87-B8B9-DED33EC39FC4}" srcOrd="3" destOrd="0" presId="urn:microsoft.com/office/officeart/2005/8/layout/hList6"/>
    <dgm:cxn modelId="{ED821BEC-F37E-4CD1-A24E-3601836E3380}" type="presParOf" srcId="{D71202E4-9ADD-442D-A831-ED85429C037F}" destId="{3D7CB917-2A2E-49CB-BB08-8404E8533788}" srcOrd="4" destOrd="0" presId="urn:microsoft.com/office/officeart/2005/8/layout/hList6"/>
    <dgm:cxn modelId="{2345C0DC-A80D-45F0-ADFD-B485BF9D273F}" type="presParOf" srcId="{D71202E4-9ADD-442D-A831-ED85429C037F}" destId="{232A73CA-D0A8-444C-852A-83415EB90A97}" srcOrd="5" destOrd="0" presId="urn:microsoft.com/office/officeart/2005/8/layout/hList6"/>
    <dgm:cxn modelId="{6D0B9A09-F5F8-499D-A9FF-07689CD1E8D3}" type="presParOf" srcId="{D71202E4-9ADD-442D-A831-ED85429C037F}" destId="{90251F7F-937D-4FCD-AA53-D4805DB9E203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DC6A469-9619-4F39-B8E1-3FC985B6373C}" type="doc">
      <dgm:prSet loTypeId="urn:microsoft.com/office/officeart/2011/layout/HexagonRadial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5B6141E-D12D-4889-91DE-4A0198B4FB9E}">
      <dgm:prSet phldrT="[Text]"/>
      <dgm:spPr/>
      <dgm:t>
        <a:bodyPr/>
        <a:lstStyle/>
        <a:p>
          <a:r>
            <a:rPr lang="en-US" dirty="0"/>
            <a:t>Numeracy P6</a:t>
          </a:r>
        </a:p>
      </dgm:t>
    </dgm:pt>
    <dgm:pt modelId="{46E0A0FC-256E-4A13-8E04-B85F8D49D5F8}" type="parTrans" cxnId="{BB9110F7-52B1-4C82-988A-1FCBFD93325D}">
      <dgm:prSet/>
      <dgm:spPr/>
      <dgm:t>
        <a:bodyPr/>
        <a:lstStyle/>
        <a:p>
          <a:endParaRPr lang="en-US"/>
        </a:p>
      </dgm:t>
    </dgm:pt>
    <dgm:pt modelId="{36808CDB-19FD-42B5-A4A0-B9BAECF8834A}" type="sibTrans" cxnId="{BB9110F7-52B1-4C82-988A-1FCBFD93325D}">
      <dgm:prSet/>
      <dgm:spPr/>
      <dgm:t>
        <a:bodyPr/>
        <a:lstStyle/>
        <a:p>
          <a:endParaRPr lang="en-US"/>
        </a:p>
      </dgm:t>
    </dgm:pt>
    <dgm:pt modelId="{6F893B20-0EB2-4AB2-9D7B-A64286C6A635}">
      <dgm:prSet phldrT="[Text]"/>
      <dgm:spPr/>
      <dgm:t>
        <a:bodyPr/>
        <a:lstStyle/>
        <a:p>
          <a:r>
            <a:rPr lang="en-US" dirty="0"/>
            <a:t>Number </a:t>
          </a:r>
        </a:p>
      </dgm:t>
    </dgm:pt>
    <dgm:pt modelId="{488A0E21-6797-48D5-903D-48A972CBB6C5}" type="parTrans" cxnId="{EC1EBF75-F7A9-49D8-AD7D-9DB9FA049698}">
      <dgm:prSet/>
      <dgm:spPr/>
      <dgm:t>
        <a:bodyPr/>
        <a:lstStyle/>
        <a:p>
          <a:endParaRPr lang="en-US"/>
        </a:p>
      </dgm:t>
    </dgm:pt>
    <dgm:pt modelId="{C61E1065-690A-4847-AD6E-05A53AA06338}" type="sibTrans" cxnId="{EC1EBF75-F7A9-49D8-AD7D-9DB9FA049698}">
      <dgm:prSet/>
      <dgm:spPr/>
      <dgm:t>
        <a:bodyPr/>
        <a:lstStyle/>
        <a:p>
          <a:endParaRPr lang="en-US"/>
        </a:p>
      </dgm:t>
    </dgm:pt>
    <dgm:pt modelId="{49928809-F492-4E61-A9F5-64654330A681}">
      <dgm:prSet phldrT="[Text]"/>
      <dgm:spPr/>
      <dgm:t>
        <a:bodyPr/>
        <a:lstStyle/>
        <a:p>
          <a:r>
            <a:rPr lang="en-US" dirty="0"/>
            <a:t>Shape and Space </a:t>
          </a:r>
        </a:p>
      </dgm:t>
    </dgm:pt>
    <dgm:pt modelId="{6D45FE81-B616-4BF9-A348-38E25D15C2F4}" type="parTrans" cxnId="{E87DAA73-E8B7-4FD5-AEE0-260BC01A6897}">
      <dgm:prSet/>
      <dgm:spPr/>
      <dgm:t>
        <a:bodyPr/>
        <a:lstStyle/>
        <a:p>
          <a:endParaRPr lang="en-US"/>
        </a:p>
      </dgm:t>
    </dgm:pt>
    <dgm:pt modelId="{C1B5BACA-581B-4E1A-88E5-DDACCF12DC8A}" type="sibTrans" cxnId="{E87DAA73-E8B7-4FD5-AEE0-260BC01A6897}">
      <dgm:prSet/>
      <dgm:spPr/>
      <dgm:t>
        <a:bodyPr/>
        <a:lstStyle/>
        <a:p>
          <a:endParaRPr lang="en-US"/>
        </a:p>
      </dgm:t>
    </dgm:pt>
    <dgm:pt modelId="{1A49E920-5550-43C4-9BBA-B1E3163C5F42}">
      <dgm:prSet phldrT="[Text]"/>
      <dgm:spPr/>
      <dgm:t>
        <a:bodyPr/>
        <a:lstStyle/>
        <a:p>
          <a:r>
            <a:rPr lang="en-US" dirty="0"/>
            <a:t>Measures </a:t>
          </a:r>
        </a:p>
      </dgm:t>
    </dgm:pt>
    <dgm:pt modelId="{B13B8311-7D29-4898-AB63-15C41B42A7E1}" type="parTrans" cxnId="{C7B3C4F7-C6CA-4D16-A901-448C3159DCB0}">
      <dgm:prSet/>
      <dgm:spPr/>
      <dgm:t>
        <a:bodyPr/>
        <a:lstStyle/>
        <a:p>
          <a:endParaRPr lang="en-US"/>
        </a:p>
      </dgm:t>
    </dgm:pt>
    <dgm:pt modelId="{1A20879B-F2BB-4C66-B21B-D1C6A3349903}" type="sibTrans" cxnId="{C7B3C4F7-C6CA-4D16-A901-448C3159DCB0}">
      <dgm:prSet/>
      <dgm:spPr/>
      <dgm:t>
        <a:bodyPr/>
        <a:lstStyle/>
        <a:p>
          <a:endParaRPr lang="en-US"/>
        </a:p>
      </dgm:t>
    </dgm:pt>
    <dgm:pt modelId="{C435AB3F-1C5A-402C-A599-96D79BE7ECD2}">
      <dgm:prSet phldrT="[Text]"/>
      <dgm:spPr/>
      <dgm:t>
        <a:bodyPr/>
        <a:lstStyle/>
        <a:p>
          <a:r>
            <a:rPr lang="en-US" dirty="0"/>
            <a:t>Handling Data </a:t>
          </a:r>
        </a:p>
      </dgm:t>
    </dgm:pt>
    <dgm:pt modelId="{56288E1B-2057-4A10-B61A-D2B5C41D3018}" type="parTrans" cxnId="{FFC04C32-C928-4B8C-892B-2A8FBDF0A635}">
      <dgm:prSet/>
      <dgm:spPr/>
      <dgm:t>
        <a:bodyPr/>
        <a:lstStyle/>
        <a:p>
          <a:endParaRPr lang="en-US"/>
        </a:p>
      </dgm:t>
    </dgm:pt>
    <dgm:pt modelId="{2FC50B5B-9041-4C98-8587-3745CA2C0070}" type="sibTrans" cxnId="{FFC04C32-C928-4B8C-892B-2A8FBDF0A635}">
      <dgm:prSet/>
      <dgm:spPr/>
      <dgm:t>
        <a:bodyPr/>
        <a:lstStyle/>
        <a:p>
          <a:endParaRPr lang="en-US"/>
        </a:p>
      </dgm:t>
    </dgm:pt>
    <dgm:pt modelId="{9CD08291-3A87-44EF-AAD9-61286C591DA5}">
      <dgm:prSet phldrT="[Text]"/>
      <dgm:spPr/>
      <dgm:t>
        <a:bodyPr/>
        <a:lstStyle/>
        <a:p>
          <a:r>
            <a:rPr lang="en-US" dirty="0"/>
            <a:t>Mental Maths</a:t>
          </a:r>
        </a:p>
      </dgm:t>
    </dgm:pt>
    <dgm:pt modelId="{67EC7701-FF53-43CD-8DA9-2016DDA8D643}" type="parTrans" cxnId="{6C50F9ED-F6F6-414B-9354-DD0847FCE566}">
      <dgm:prSet/>
      <dgm:spPr/>
      <dgm:t>
        <a:bodyPr/>
        <a:lstStyle/>
        <a:p>
          <a:endParaRPr lang="en-US"/>
        </a:p>
      </dgm:t>
    </dgm:pt>
    <dgm:pt modelId="{081094A8-C690-4213-A29D-E5604129AEDD}" type="sibTrans" cxnId="{6C50F9ED-F6F6-414B-9354-DD0847FCE566}">
      <dgm:prSet/>
      <dgm:spPr/>
      <dgm:t>
        <a:bodyPr/>
        <a:lstStyle/>
        <a:p>
          <a:endParaRPr lang="en-US"/>
        </a:p>
      </dgm:t>
    </dgm:pt>
    <dgm:pt modelId="{1A0E1B08-222C-45A2-950D-9A078A4EBF7D}">
      <dgm:prSet phldrT="[Text]"/>
      <dgm:spPr/>
      <dgm:t>
        <a:bodyPr/>
        <a:lstStyle/>
        <a:p>
          <a:r>
            <a:rPr lang="en-US" dirty="0"/>
            <a:t>Problem Solving </a:t>
          </a:r>
        </a:p>
      </dgm:t>
    </dgm:pt>
    <dgm:pt modelId="{69352011-8EB8-4A68-8582-91DDA70E6AC1}" type="parTrans" cxnId="{119650E6-6587-4F73-8ACC-76C195105302}">
      <dgm:prSet/>
      <dgm:spPr/>
      <dgm:t>
        <a:bodyPr/>
        <a:lstStyle/>
        <a:p>
          <a:endParaRPr lang="en-US"/>
        </a:p>
      </dgm:t>
    </dgm:pt>
    <dgm:pt modelId="{CCDC1EFE-B2A5-4959-B726-612F577E01EC}" type="sibTrans" cxnId="{119650E6-6587-4F73-8ACC-76C195105302}">
      <dgm:prSet/>
      <dgm:spPr/>
      <dgm:t>
        <a:bodyPr/>
        <a:lstStyle/>
        <a:p>
          <a:endParaRPr lang="en-US"/>
        </a:p>
      </dgm:t>
    </dgm:pt>
    <dgm:pt modelId="{C9720E4D-EB1B-4C27-B172-24E3570F55E8}" type="pres">
      <dgm:prSet presAssocID="{7DC6A469-9619-4F39-B8E1-3FC985B6373C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5C7A0447-8185-45AA-BABD-0299A40C8120}" type="pres">
      <dgm:prSet presAssocID="{B5B6141E-D12D-4889-91DE-4A0198B4FB9E}" presName="Parent" presStyleLbl="node0" presStyleIdx="0" presStyleCnt="1">
        <dgm:presLayoutVars>
          <dgm:chMax val="6"/>
          <dgm:chPref val="6"/>
        </dgm:presLayoutVars>
      </dgm:prSet>
      <dgm:spPr/>
    </dgm:pt>
    <dgm:pt modelId="{EF7B3928-C7AB-41EB-A109-17E280CB8DF2}" type="pres">
      <dgm:prSet presAssocID="{6F893B20-0EB2-4AB2-9D7B-A64286C6A635}" presName="Accent1" presStyleCnt="0"/>
      <dgm:spPr/>
    </dgm:pt>
    <dgm:pt modelId="{E595A4AF-82E5-4BBA-A74B-67562110ED8C}" type="pres">
      <dgm:prSet presAssocID="{6F893B20-0EB2-4AB2-9D7B-A64286C6A635}" presName="Accent" presStyleLbl="bgShp" presStyleIdx="0" presStyleCnt="6"/>
      <dgm:spPr/>
    </dgm:pt>
    <dgm:pt modelId="{1637930C-3F78-4394-8468-D54FEE87DAE3}" type="pres">
      <dgm:prSet presAssocID="{6F893B20-0EB2-4AB2-9D7B-A64286C6A635}" presName="Child1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23F49181-D343-43F9-B5CF-EACFA605AADA}" type="pres">
      <dgm:prSet presAssocID="{49928809-F492-4E61-A9F5-64654330A681}" presName="Accent2" presStyleCnt="0"/>
      <dgm:spPr/>
    </dgm:pt>
    <dgm:pt modelId="{321F1EB6-5FD4-497F-80DA-8CDE99FD9F93}" type="pres">
      <dgm:prSet presAssocID="{49928809-F492-4E61-A9F5-64654330A681}" presName="Accent" presStyleLbl="bgShp" presStyleIdx="1" presStyleCnt="6"/>
      <dgm:spPr/>
    </dgm:pt>
    <dgm:pt modelId="{75B23908-C657-417A-AF76-8C87B10038BA}" type="pres">
      <dgm:prSet presAssocID="{49928809-F492-4E61-A9F5-64654330A681}" presName="Child2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6FC5DA6C-7110-49A3-9E09-59D4C2875554}" type="pres">
      <dgm:prSet presAssocID="{1A49E920-5550-43C4-9BBA-B1E3163C5F42}" presName="Accent3" presStyleCnt="0"/>
      <dgm:spPr/>
    </dgm:pt>
    <dgm:pt modelId="{3655FA58-5494-4A77-89C5-847595DD8DA2}" type="pres">
      <dgm:prSet presAssocID="{1A49E920-5550-43C4-9BBA-B1E3163C5F42}" presName="Accent" presStyleLbl="bgShp" presStyleIdx="2" presStyleCnt="6"/>
      <dgm:spPr/>
    </dgm:pt>
    <dgm:pt modelId="{A989F831-E16C-4DB6-89CA-70B9F0E686BF}" type="pres">
      <dgm:prSet presAssocID="{1A49E920-5550-43C4-9BBA-B1E3163C5F42}" presName="Child3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74EACE94-EF9C-460D-B3E7-E3C8A2AF8F60}" type="pres">
      <dgm:prSet presAssocID="{C435AB3F-1C5A-402C-A599-96D79BE7ECD2}" presName="Accent4" presStyleCnt="0"/>
      <dgm:spPr/>
    </dgm:pt>
    <dgm:pt modelId="{5819B2B8-B5EE-4296-852D-5F1E1A7D9928}" type="pres">
      <dgm:prSet presAssocID="{C435AB3F-1C5A-402C-A599-96D79BE7ECD2}" presName="Accent" presStyleLbl="bgShp" presStyleIdx="3" presStyleCnt="6"/>
      <dgm:spPr/>
    </dgm:pt>
    <dgm:pt modelId="{090CE905-10F8-4EDE-8FFE-1937571022F8}" type="pres">
      <dgm:prSet presAssocID="{C435AB3F-1C5A-402C-A599-96D79BE7ECD2}" presName="Child4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E0D1186A-8AB4-4CB6-BCF9-9CD9AE40266F}" type="pres">
      <dgm:prSet presAssocID="{1A0E1B08-222C-45A2-950D-9A078A4EBF7D}" presName="Accent5" presStyleCnt="0"/>
      <dgm:spPr/>
    </dgm:pt>
    <dgm:pt modelId="{444B4322-788E-4FF8-BFF0-A91D53163FAE}" type="pres">
      <dgm:prSet presAssocID="{1A0E1B08-222C-45A2-950D-9A078A4EBF7D}" presName="Accent" presStyleLbl="bgShp" presStyleIdx="4" presStyleCnt="6"/>
      <dgm:spPr/>
    </dgm:pt>
    <dgm:pt modelId="{7DA89EA0-5776-483B-A5F2-78AF8A7CA6F9}" type="pres">
      <dgm:prSet presAssocID="{1A0E1B08-222C-45A2-950D-9A078A4EBF7D}" presName="Child5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79631BD2-B539-4A91-8523-8D79FC9129A2}" type="pres">
      <dgm:prSet presAssocID="{9CD08291-3A87-44EF-AAD9-61286C591DA5}" presName="Accent6" presStyleCnt="0"/>
      <dgm:spPr/>
    </dgm:pt>
    <dgm:pt modelId="{DB6FC29F-E4B7-46B7-88E4-166A54940162}" type="pres">
      <dgm:prSet presAssocID="{9CD08291-3A87-44EF-AAD9-61286C591DA5}" presName="Accent" presStyleLbl="bgShp" presStyleIdx="5" presStyleCnt="6"/>
      <dgm:spPr/>
    </dgm:pt>
    <dgm:pt modelId="{CECA3114-B955-4160-A21B-25F0AFCCF7C1}" type="pres">
      <dgm:prSet presAssocID="{9CD08291-3A87-44EF-AAD9-61286C591DA5}" presName="Child6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429CD30C-3529-4E3D-9B63-6222F0D394D8}" type="presOf" srcId="{7DC6A469-9619-4F39-B8E1-3FC985B6373C}" destId="{C9720E4D-EB1B-4C27-B172-24E3570F55E8}" srcOrd="0" destOrd="0" presId="urn:microsoft.com/office/officeart/2011/layout/HexagonRadial"/>
    <dgm:cxn modelId="{3DC6E91C-3EFE-4DD1-A77A-D1191E4A969C}" type="presOf" srcId="{6F893B20-0EB2-4AB2-9D7B-A64286C6A635}" destId="{1637930C-3F78-4394-8468-D54FEE87DAE3}" srcOrd="0" destOrd="0" presId="urn:microsoft.com/office/officeart/2011/layout/HexagonRadial"/>
    <dgm:cxn modelId="{AB4B4E23-B162-4AC5-AFFE-2D8C977CAC2A}" type="presOf" srcId="{C435AB3F-1C5A-402C-A599-96D79BE7ECD2}" destId="{090CE905-10F8-4EDE-8FFE-1937571022F8}" srcOrd="0" destOrd="0" presId="urn:microsoft.com/office/officeart/2011/layout/HexagonRadial"/>
    <dgm:cxn modelId="{FFC04C32-C928-4B8C-892B-2A8FBDF0A635}" srcId="{B5B6141E-D12D-4889-91DE-4A0198B4FB9E}" destId="{C435AB3F-1C5A-402C-A599-96D79BE7ECD2}" srcOrd="3" destOrd="0" parTransId="{56288E1B-2057-4A10-B61A-D2B5C41D3018}" sibTransId="{2FC50B5B-9041-4C98-8587-3745CA2C0070}"/>
    <dgm:cxn modelId="{0DCB6F5B-70B5-4A36-8513-784675E4F120}" type="presOf" srcId="{B5B6141E-D12D-4889-91DE-4A0198B4FB9E}" destId="{5C7A0447-8185-45AA-BABD-0299A40C8120}" srcOrd="0" destOrd="0" presId="urn:microsoft.com/office/officeart/2011/layout/HexagonRadial"/>
    <dgm:cxn modelId="{44153965-A389-4E9B-B3DC-A1A25A932D4A}" type="presOf" srcId="{1A0E1B08-222C-45A2-950D-9A078A4EBF7D}" destId="{7DA89EA0-5776-483B-A5F2-78AF8A7CA6F9}" srcOrd="0" destOrd="0" presId="urn:microsoft.com/office/officeart/2011/layout/HexagonRadial"/>
    <dgm:cxn modelId="{B8441170-6596-4CFF-8726-D426A3A11272}" type="presOf" srcId="{49928809-F492-4E61-A9F5-64654330A681}" destId="{75B23908-C657-417A-AF76-8C87B10038BA}" srcOrd="0" destOrd="0" presId="urn:microsoft.com/office/officeart/2011/layout/HexagonRadial"/>
    <dgm:cxn modelId="{E87DAA73-E8B7-4FD5-AEE0-260BC01A6897}" srcId="{B5B6141E-D12D-4889-91DE-4A0198B4FB9E}" destId="{49928809-F492-4E61-A9F5-64654330A681}" srcOrd="1" destOrd="0" parTransId="{6D45FE81-B616-4BF9-A348-38E25D15C2F4}" sibTransId="{C1B5BACA-581B-4E1A-88E5-DDACCF12DC8A}"/>
    <dgm:cxn modelId="{EC1EBF75-F7A9-49D8-AD7D-9DB9FA049698}" srcId="{B5B6141E-D12D-4889-91DE-4A0198B4FB9E}" destId="{6F893B20-0EB2-4AB2-9D7B-A64286C6A635}" srcOrd="0" destOrd="0" parTransId="{488A0E21-6797-48D5-903D-48A972CBB6C5}" sibTransId="{C61E1065-690A-4847-AD6E-05A53AA06338}"/>
    <dgm:cxn modelId="{00645C86-C4EA-42D4-9335-0520EADA3E0C}" type="presOf" srcId="{1A49E920-5550-43C4-9BBA-B1E3163C5F42}" destId="{A989F831-E16C-4DB6-89CA-70B9F0E686BF}" srcOrd="0" destOrd="0" presId="urn:microsoft.com/office/officeart/2011/layout/HexagonRadial"/>
    <dgm:cxn modelId="{6812E48B-C4AD-4CFD-9497-32CBB05638E0}" type="presOf" srcId="{9CD08291-3A87-44EF-AAD9-61286C591DA5}" destId="{CECA3114-B955-4160-A21B-25F0AFCCF7C1}" srcOrd="0" destOrd="0" presId="urn:microsoft.com/office/officeart/2011/layout/HexagonRadial"/>
    <dgm:cxn modelId="{119650E6-6587-4F73-8ACC-76C195105302}" srcId="{B5B6141E-D12D-4889-91DE-4A0198B4FB9E}" destId="{1A0E1B08-222C-45A2-950D-9A078A4EBF7D}" srcOrd="4" destOrd="0" parTransId="{69352011-8EB8-4A68-8582-91DDA70E6AC1}" sibTransId="{CCDC1EFE-B2A5-4959-B726-612F577E01EC}"/>
    <dgm:cxn modelId="{6C50F9ED-F6F6-414B-9354-DD0847FCE566}" srcId="{B5B6141E-D12D-4889-91DE-4A0198B4FB9E}" destId="{9CD08291-3A87-44EF-AAD9-61286C591DA5}" srcOrd="5" destOrd="0" parTransId="{67EC7701-FF53-43CD-8DA9-2016DDA8D643}" sibTransId="{081094A8-C690-4213-A29D-E5604129AEDD}"/>
    <dgm:cxn modelId="{BB9110F7-52B1-4C82-988A-1FCBFD93325D}" srcId="{7DC6A469-9619-4F39-B8E1-3FC985B6373C}" destId="{B5B6141E-D12D-4889-91DE-4A0198B4FB9E}" srcOrd="0" destOrd="0" parTransId="{46E0A0FC-256E-4A13-8E04-B85F8D49D5F8}" sibTransId="{36808CDB-19FD-42B5-A4A0-B9BAECF8834A}"/>
    <dgm:cxn modelId="{C7B3C4F7-C6CA-4D16-A901-448C3159DCB0}" srcId="{B5B6141E-D12D-4889-91DE-4A0198B4FB9E}" destId="{1A49E920-5550-43C4-9BBA-B1E3163C5F42}" srcOrd="2" destOrd="0" parTransId="{B13B8311-7D29-4898-AB63-15C41B42A7E1}" sibTransId="{1A20879B-F2BB-4C66-B21B-D1C6A3349903}"/>
    <dgm:cxn modelId="{4BA046DE-8DD8-4CF4-AE35-F5AED6056D3D}" type="presParOf" srcId="{C9720E4D-EB1B-4C27-B172-24E3570F55E8}" destId="{5C7A0447-8185-45AA-BABD-0299A40C8120}" srcOrd="0" destOrd="0" presId="urn:microsoft.com/office/officeart/2011/layout/HexagonRadial"/>
    <dgm:cxn modelId="{E0027D70-17B2-4109-91C3-7731A0EF1CCA}" type="presParOf" srcId="{C9720E4D-EB1B-4C27-B172-24E3570F55E8}" destId="{EF7B3928-C7AB-41EB-A109-17E280CB8DF2}" srcOrd="1" destOrd="0" presId="urn:microsoft.com/office/officeart/2011/layout/HexagonRadial"/>
    <dgm:cxn modelId="{4C06185B-6E57-4513-826B-494268E9C239}" type="presParOf" srcId="{EF7B3928-C7AB-41EB-A109-17E280CB8DF2}" destId="{E595A4AF-82E5-4BBA-A74B-67562110ED8C}" srcOrd="0" destOrd="0" presId="urn:microsoft.com/office/officeart/2011/layout/HexagonRadial"/>
    <dgm:cxn modelId="{7175A8FC-EE2E-4B82-99DA-833FC4A0C179}" type="presParOf" srcId="{C9720E4D-EB1B-4C27-B172-24E3570F55E8}" destId="{1637930C-3F78-4394-8468-D54FEE87DAE3}" srcOrd="2" destOrd="0" presId="urn:microsoft.com/office/officeart/2011/layout/HexagonRadial"/>
    <dgm:cxn modelId="{19F19F55-42CB-4A9D-B113-724655438B8B}" type="presParOf" srcId="{C9720E4D-EB1B-4C27-B172-24E3570F55E8}" destId="{23F49181-D343-43F9-B5CF-EACFA605AADA}" srcOrd="3" destOrd="0" presId="urn:microsoft.com/office/officeart/2011/layout/HexagonRadial"/>
    <dgm:cxn modelId="{89845212-4815-4F38-B0C7-8F7C37B97C75}" type="presParOf" srcId="{23F49181-D343-43F9-B5CF-EACFA605AADA}" destId="{321F1EB6-5FD4-497F-80DA-8CDE99FD9F93}" srcOrd="0" destOrd="0" presId="urn:microsoft.com/office/officeart/2011/layout/HexagonRadial"/>
    <dgm:cxn modelId="{6AC21192-7EC7-432F-B9BC-B3BC23D7755F}" type="presParOf" srcId="{C9720E4D-EB1B-4C27-B172-24E3570F55E8}" destId="{75B23908-C657-417A-AF76-8C87B10038BA}" srcOrd="4" destOrd="0" presId="urn:microsoft.com/office/officeart/2011/layout/HexagonRadial"/>
    <dgm:cxn modelId="{B2539FFD-0587-4C29-97D8-D3213F5FA7A0}" type="presParOf" srcId="{C9720E4D-EB1B-4C27-B172-24E3570F55E8}" destId="{6FC5DA6C-7110-49A3-9E09-59D4C2875554}" srcOrd="5" destOrd="0" presId="urn:microsoft.com/office/officeart/2011/layout/HexagonRadial"/>
    <dgm:cxn modelId="{5C75EC23-C664-4D90-B6C3-FC8B3D79C591}" type="presParOf" srcId="{6FC5DA6C-7110-49A3-9E09-59D4C2875554}" destId="{3655FA58-5494-4A77-89C5-847595DD8DA2}" srcOrd="0" destOrd="0" presId="urn:microsoft.com/office/officeart/2011/layout/HexagonRadial"/>
    <dgm:cxn modelId="{F9D33049-D1E4-49E7-B8FA-9B15632D2180}" type="presParOf" srcId="{C9720E4D-EB1B-4C27-B172-24E3570F55E8}" destId="{A989F831-E16C-4DB6-89CA-70B9F0E686BF}" srcOrd="6" destOrd="0" presId="urn:microsoft.com/office/officeart/2011/layout/HexagonRadial"/>
    <dgm:cxn modelId="{CC80B479-8532-4908-8AA1-2353AD35AE63}" type="presParOf" srcId="{C9720E4D-EB1B-4C27-B172-24E3570F55E8}" destId="{74EACE94-EF9C-460D-B3E7-E3C8A2AF8F60}" srcOrd="7" destOrd="0" presId="urn:microsoft.com/office/officeart/2011/layout/HexagonRadial"/>
    <dgm:cxn modelId="{308AED60-7974-48F7-A716-03AFBAD6AC51}" type="presParOf" srcId="{74EACE94-EF9C-460D-B3E7-E3C8A2AF8F60}" destId="{5819B2B8-B5EE-4296-852D-5F1E1A7D9928}" srcOrd="0" destOrd="0" presId="urn:microsoft.com/office/officeart/2011/layout/HexagonRadial"/>
    <dgm:cxn modelId="{78427229-5726-4901-9268-4C8DA3D9F985}" type="presParOf" srcId="{C9720E4D-EB1B-4C27-B172-24E3570F55E8}" destId="{090CE905-10F8-4EDE-8FFE-1937571022F8}" srcOrd="8" destOrd="0" presId="urn:microsoft.com/office/officeart/2011/layout/HexagonRadial"/>
    <dgm:cxn modelId="{BC0D8E2A-5873-469E-94BD-5939E90F9241}" type="presParOf" srcId="{C9720E4D-EB1B-4C27-B172-24E3570F55E8}" destId="{E0D1186A-8AB4-4CB6-BCF9-9CD9AE40266F}" srcOrd="9" destOrd="0" presId="urn:microsoft.com/office/officeart/2011/layout/HexagonRadial"/>
    <dgm:cxn modelId="{666569CF-581C-4BF0-A02F-8B2B60302139}" type="presParOf" srcId="{E0D1186A-8AB4-4CB6-BCF9-9CD9AE40266F}" destId="{444B4322-788E-4FF8-BFF0-A91D53163FAE}" srcOrd="0" destOrd="0" presId="urn:microsoft.com/office/officeart/2011/layout/HexagonRadial"/>
    <dgm:cxn modelId="{4B841743-E3F3-4D62-935C-83EBF1AA00EF}" type="presParOf" srcId="{C9720E4D-EB1B-4C27-B172-24E3570F55E8}" destId="{7DA89EA0-5776-483B-A5F2-78AF8A7CA6F9}" srcOrd="10" destOrd="0" presId="urn:microsoft.com/office/officeart/2011/layout/HexagonRadial"/>
    <dgm:cxn modelId="{1EAA8C91-03F3-4C5D-A097-A4A3A5CF2A6A}" type="presParOf" srcId="{C9720E4D-EB1B-4C27-B172-24E3570F55E8}" destId="{79631BD2-B539-4A91-8523-8D79FC9129A2}" srcOrd="11" destOrd="0" presId="urn:microsoft.com/office/officeart/2011/layout/HexagonRadial"/>
    <dgm:cxn modelId="{115FD12F-B5FD-44F0-80DB-5E70F97E5A98}" type="presParOf" srcId="{79631BD2-B539-4A91-8523-8D79FC9129A2}" destId="{DB6FC29F-E4B7-46B7-88E4-166A54940162}" srcOrd="0" destOrd="0" presId="urn:microsoft.com/office/officeart/2011/layout/HexagonRadial"/>
    <dgm:cxn modelId="{49A1A9F2-0256-4B82-A90C-FD86F0AA3DBC}" type="presParOf" srcId="{C9720E4D-EB1B-4C27-B172-24E3570F55E8}" destId="{CECA3114-B955-4160-A21B-25F0AFCCF7C1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76707A-9455-4FE4-B00B-D3C9D21EE20C}">
      <dsp:nvSpPr>
        <dsp:cNvPr id="0" name=""/>
        <dsp:cNvSpPr/>
      </dsp:nvSpPr>
      <dsp:spPr>
        <a:xfrm>
          <a:off x="2205294" y="492057"/>
          <a:ext cx="4442001" cy="4442001"/>
        </a:xfrm>
        <a:prstGeom prst="blockArc">
          <a:avLst>
            <a:gd name="adj1" fmla="val 13500000"/>
            <a:gd name="adj2" fmla="val 16200000"/>
            <a:gd name="adj3" fmla="val 3433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EAAE07-21C1-4DCE-8265-552CA6BE22EA}">
      <dsp:nvSpPr>
        <dsp:cNvPr id="0" name=""/>
        <dsp:cNvSpPr/>
      </dsp:nvSpPr>
      <dsp:spPr>
        <a:xfrm>
          <a:off x="2205294" y="492057"/>
          <a:ext cx="4442001" cy="4442001"/>
        </a:xfrm>
        <a:prstGeom prst="blockArc">
          <a:avLst>
            <a:gd name="adj1" fmla="val 10800000"/>
            <a:gd name="adj2" fmla="val 13500000"/>
            <a:gd name="adj3" fmla="val 3433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54F241-2A16-4A3F-91ED-9859AB95649B}">
      <dsp:nvSpPr>
        <dsp:cNvPr id="0" name=""/>
        <dsp:cNvSpPr/>
      </dsp:nvSpPr>
      <dsp:spPr>
        <a:xfrm>
          <a:off x="2205294" y="492057"/>
          <a:ext cx="4442001" cy="4442001"/>
        </a:xfrm>
        <a:prstGeom prst="blockArc">
          <a:avLst>
            <a:gd name="adj1" fmla="val 8100000"/>
            <a:gd name="adj2" fmla="val 10800000"/>
            <a:gd name="adj3" fmla="val 3433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C302FB-0293-4B66-9C0A-69495A6F3817}">
      <dsp:nvSpPr>
        <dsp:cNvPr id="0" name=""/>
        <dsp:cNvSpPr/>
      </dsp:nvSpPr>
      <dsp:spPr>
        <a:xfrm>
          <a:off x="2205294" y="492057"/>
          <a:ext cx="4442001" cy="4442001"/>
        </a:xfrm>
        <a:prstGeom prst="blockArc">
          <a:avLst>
            <a:gd name="adj1" fmla="val 5400000"/>
            <a:gd name="adj2" fmla="val 8100000"/>
            <a:gd name="adj3" fmla="val 3433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8C5DA9-40D2-4343-949D-D9123C27BD4E}">
      <dsp:nvSpPr>
        <dsp:cNvPr id="0" name=""/>
        <dsp:cNvSpPr/>
      </dsp:nvSpPr>
      <dsp:spPr>
        <a:xfrm>
          <a:off x="2205294" y="492057"/>
          <a:ext cx="4442001" cy="4442001"/>
        </a:xfrm>
        <a:prstGeom prst="blockArc">
          <a:avLst>
            <a:gd name="adj1" fmla="val 2700000"/>
            <a:gd name="adj2" fmla="val 5400000"/>
            <a:gd name="adj3" fmla="val 3433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F3FFD-15FA-4E19-B8EC-79E7BC4ACE95}">
      <dsp:nvSpPr>
        <dsp:cNvPr id="0" name=""/>
        <dsp:cNvSpPr/>
      </dsp:nvSpPr>
      <dsp:spPr>
        <a:xfrm>
          <a:off x="2205294" y="492057"/>
          <a:ext cx="4442001" cy="4442001"/>
        </a:xfrm>
        <a:prstGeom prst="blockArc">
          <a:avLst>
            <a:gd name="adj1" fmla="val 0"/>
            <a:gd name="adj2" fmla="val 2700000"/>
            <a:gd name="adj3" fmla="val 3433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81DAD1-6845-41A0-B6A9-4C4E50A63E1E}">
      <dsp:nvSpPr>
        <dsp:cNvPr id="0" name=""/>
        <dsp:cNvSpPr/>
      </dsp:nvSpPr>
      <dsp:spPr>
        <a:xfrm>
          <a:off x="2205294" y="492057"/>
          <a:ext cx="4442001" cy="4442001"/>
        </a:xfrm>
        <a:prstGeom prst="blockArc">
          <a:avLst>
            <a:gd name="adj1" fmla="val 18900000"/>
            <a:gd name="adj2" fmla="val 0"/>
            <a:gd name="adj3" fmla="val 3433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B638C0-3FB4-46ED-B5ED-82A1E5D557F1}">
      <dsp:nvSpPr>
        <dsp:cNvPr id="0" name=""/>
        <dsp:cNvSpPr/>
      </dsp:nvSpPr>
      <dsp:spPr>
        <a:xfrm>
          <a:off x="2205294" y="492057"/>
          <a:ext cx="4442001" cy="4442001"/>
        </a:xfrm>
        <a:prstGeom prst="blockArc">
          <a:avLst>
            <a:gd name="adj1" fmla="val 16200000"/>
            <a:gd name="adj2" fmla="val 18900000"/>
            <a:gd name="adj3" fmla="val 3433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263ED1-763E-4546-9A3E-E5F345B01F65}">
      <dsp:nvSpPr>
        <dsp:cNvPr id="0" name=""/>
        <dsp:cNvSpPr/>
      </dsp:nvSpPr>
      <dsp:spPr>
        <a:xfrm>
          <a:off x="3669848" y="1956611"/>
          <a:ext cx="1512893" cy="15128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P6 Curriculum</a:t>
          </a:r>
        </a:p>
      </dsp:txBody>
      <dsp:txXfrm>
        <a:off x="3891406" y="2178169"/>
        <a:ext cx="1069777" cy="1069777"/>
      </dsp:txXfrm>
    </dsp:sp>
    <dsp:sp modelId="{70BCE2EC-580B-404E-A40D-D540B716A33A}">
      <dsp:nvSpPr>
        <dsp:cNvPr id="0" name=""/>
        <dsp:cNvSpPr/>
      </dsp:nvSpPr>
      <dsp:spPr>
        <a:xfrm>
          <a:off x="3896782" y="669"/>
          <a:ext cx="1059025" cy="105902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Numeracy</a:t>
          </a:r>
        </a:p>
      </dsp:txBody>
      <dsp:txXfrm>
        <a:off x="4051873" y="155760"/>
        <a:ext cx="748843" cy="748843"/>
      </dsp:txXfrm>
    </dsp:sp>
    <dsp:sp modelId="{D4202E46-0D48-4D7B-AF39-75FCD626C490}">
      <dsp:nvSpPr>
        <dsp:cNvPr id="0" name=""/>
        <dsp:cNvSpPr/>
      </dsp:nvSpPr>
      <dsp:spPr>
        <a:xfrm>
          <a:off x="5440308" y="640018"/>
          <a:ext cx="1059025" cy="105902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Literacy</a:t>
          </a:r>
        </a:p>
      </dsp:txBody>
      <dsp:txXfrm>
        <a:off x="5595399" y="795109"/>
        <a:ext cx="748843" cy="748843"/>
      </dsp:txXfrm>
    </dsp:sp>
    <dsp:sp modelId="{1D5497FE-C4D8-4167-9F41-13649B7E5673}">
      <dsp:nvSpPr>
        <dsp:cNvPr id="0" name=""/>
        <dsp:cNvSpPr/>
      </dsp:nvSpPr>
      <dsp:spPr>
        <a:xfrm>
          <a:off x="6079658" y="2183545"/>
          <a:ext cx="1059025" cy="105902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World Around Us</a:t>
          </a:r>
          <a:endParaRPr lang="en-US" sz="1200" kern="1200" dirty="0"/>
        </a:p>
      </dsp:txBody>
      <dsp:txXfrm>
        <a:off x="6234749" y="2338636"/>
        <a:ext cx="748843" cy="748843"/>
      </dsp:txXfrm>
    </dsp:sp>
    <dsp:sp modelId="{4DCB699F-CC3C-426A-91A8-54ACAE171280}">
      <dsp:nvSpPr>
        <dsp:cNvPr id="0" name=""/>
        <dsp:cNvSpPr/>
      </dsp:nvSpPr>
      <dsp:spPr>
        <a:xfrm>
          <a:off x="5440308" y="3727071"/>
          <a:ext cx="1059025" cy="105902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The Arts</a:t>
          </a:r>
        </a:p>
      </dsp:txBody>
      <dsp:txXfrm>
        <a:off x="5595399" y="3882162"/>
        <a:ext cx="748843" cy="748843"/>
      </dsp:txXfrm>
    </dsp:sp>
    <dsp:sp modelId="{F0BEA343-FDC1-477D-9288-C9A3FE3C308A}">
      <dsp:nvSpPr>
        <dsp:cNvPr id="0" name=""/>
        <dsp:cNvSpPr/>
      </dsp:nvSpPr>
      <dsp:spPr>
        <a:xfrm>
          <a:off x="3896782" y="4366420"/>
          <a:ext cx="1059025" cy="1059025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ICT</a:t>
          </a:r>
        </a:p>
      </dsp:txBody>
      <dsp:txXfrm>
        <a:off x="4051873" y="4521511"/>
        <a:ext cx="748843" cy="748843"/>
      </dsp:txXfrm>
    </dsp:sp>
    <dsp:sp modelId="{B83827D6-93AC-4B65-936C-60B746E0957D}">
      <dsp:nvSpPr>
        <dsp:cNvPr id="0" name=""/>
        <dsp:cNvSpPr/>
      </dsp:nvSpPr>
      <dsp:spPr>
        <a:xfrm>
          <a:off x="2353256" y="3727071"/>
          <a:ext cx="1059025" cy="105902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PDMU</a:t>
          </a:r>
        </a:p>
      </dsp:txBody>
      <dsp:txXfrm>
        <a:off x="2508347" y="3882162"/>
        <a:ext cx="748843" cy="748843"/>
      </dsp:txXfrm>
    </dsp:sp>
    <dsp:sp modelId="{1F1A4D57-7929-49E4-A48D-0E228CF3D535}">
      <dsp:nvSpPr>
        <dsp:cNvPr id="0" name=""/>
        <dsp:cNvSpPr/>
      </dsp:nvSpPr>
      <dsp:spPr>
        <a:xfrm>
          <a:off x="1713906" y="2183545"/>
          <a:ext cx="1059025" cy="105902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Grow In Love</a:t>
          </a:r>
        </a:p>
      </dsp:txBody>
      <dsp:txXfrm>
        <a:off x="1868997" y="2338636"/>
        <a:ext cx="748843" cy="748843"/>
      </dsp:txXfrm>
    </dsp:sp>
    <dsp:sp modelId="{9E5EC409-D837-4B15-9608-1BFB3C3A1652}">
      <dsp:nvSpPr>
        <dsp:cNvPr id="0" name=""/>
        <dsp:cNvSpPr/>
      </dsp:nvSpPr>
      <dsp:spPr>
        <a:xfrm>
          <a:off x="2353256" y="640018"/>
          <a:ext cx="1059025" cy="105902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dirty="0"/>
            <a:t>Physical Education</a:t>
          </a:r>
        </a:p>
      </dsp:txBody>
      <dsp:txXfrm>
        <a:off x="2508347" y="795109"/>
        <a:ext cx="748843" cy="7488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597248-91C7-4AC2-93FF-801E0ABAFBD0}">
      <dsp:nvSpPr>
        <dsp:cNvPr id="0" name=""/>
        <dsp:cNvSpPr/>
      </dsp:nvSpPr>
      <dsp:spPr>
        <a:xfrm rot="16200000">
          <a:off x="-1663784" y="1665919"/>
          <a:ext cx="5426116" cy="2094277"/>
        </a:xfrm>
        <a:prstGeom prst="flowChartManualOperati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u="sng" kern="1200" dirty="0"/>
            <a:t>Talking &amp; Listening</a:t>
          </a:r>
          <a:endParaRPr lang="en-US" sz="2000" u="sng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Class discussions 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Comprehension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Cross-curricular learning </a:t>
          </a:r>
          <a:endParaRPr lang="en-US" sz="1800" kern="1200" dirty="0"/>
        </a:p>
      </dsp:txBody>
      <dsp:txXfrm rot="5400000">
        <a:off x="2135" y="1085223"/>
        <a:ext cx="2094277" cy="3255670"/>
      </dsp:txXfrm>
    </dsp:sp>
    <dsp:sp modelId="{7BD6D8BB-B033-455D-85B2-2DC9E8950F0B}">
      <dsp:nvSpPr>
        <dsp:cNvPr id="0" name=""/>
        <dsp:cNvSpPr/>
      </dsp:nvSpPr>
      <dsp:spPr>
        <a:xfrm rot="16200000">
          <a:off x="587563" y="1665919"/>
          <a:ext cx="5426116" cy="2094277"/>
        </a:xfrm>
        <a:prstGeom prst="flowChartManualOperati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u="sng" kern="1200" dirty="0"/>
            <a:t>Reading</a:t>
          </a:r>
          <a:endParaRPr lang="en-US" sz="2000" u="sng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Group novel 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Class novel 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Accelerated reading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Comprehension activities </a:t>
          </a:r>
          <a:endParaRPr lang="en-US" sz="1800" kern="1200" dirty="0"/>
        </a:p>
      </dsp:txBody>
      <dsp:txXfrm rot="5400000">
        <a:off x="2253482" y="1085223"/>
        <a:ext cx="2094277" cy="3255670"/>
      </dsp:txXfrm>
    </dsp:sp>
    <dsp:sp modelId="{3D7CB917-2A2E-49CB-BB08-8404E8533788}">
      <dsp:nvSpPr>
        <dsp:cNvPr id="0" name=""/>
        <dsp:cNvSpPr/>
      </dsp:nvSpPr>
      <dsp:spPr>
        <a:xfrm rot="16200000">
          <a:off x="2838911" y="1665919"/>
          <a:ext cx="5426116" cy="2094277"/>
        </a:xfrm>
        <a:prstGeom prst="flowChartManualOperati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u="sng" kern="1200" dirty="0"/>
            <a:t>Writing</a:t>
          </a:r>
          <a:endParaRPr lang="en-US" sz="2000" u="sng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Creative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VCOP activities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Digital media </a:t>
          </a:r>
          <a:endParaRPr lang="en-US" sz="1800" kern="1200" dirty="0"/>
        </a:p>
      </dsp:txBody>
      <dsp:txXfrm rot="5400000">
        <a:off x="4504830" y="1085223"/>
        <a:ext cx="2094277" cy="3255670"/>
      </dsp:txXfrm>
    </dsp:sp>
    <dsp:sp modelId="{90251F7F-937D-4FCD-AA53-D4805DB9E203}">
      <dsp:nvSpPr>
        <dsp:cNvPr id="0" name=""/>
        <dsp:cNvSpPr/>
      </dsp:nvSpPr>
      <dsp:spPr>
        <a:xfrm rot="16200000">
          <a:off x="5090259" y="1665919"/>
          <a:ext cx="5426116" cy="2094277"/>
        </a:xfrm>
        <a:prstGeom prst="flowChartManualOperati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700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u="sng" kern="1200" dirty="0"/>
            <a:t>Grammar</a:t>
          </a:r>
          <a:r>
            <a:rPr lang="en-US" sz="2000" kern="1200" dirty="0"/>
            <a:t>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Parts of speech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Punctuation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Spellings </a:t>
          </a:r>
        </a:p>
      </dsp:txBody>
      <dsp:txXfrm rot="5400000">
        <a:off x="6756178" y="1085223"/>
        <a:ext cx="2094277" cy="325567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7A0447-8185-45AA-BABD-0299A40C8120}">
      <dsp:nvSpPr>
        <dsp:cNvPr id="0" name=""/>
        <dsp:cNvSpPr/>
      </dsp:nvSpPr>
      <dsp:spPr>
        <a:xfrm>
          <a:off x="3313578" y="1750465"/>
          <a:ext cx="2224917" cy="1924643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Numeracy P6</a:t>
          </a:r>
        </a:p>
      </dsp:txBody>
      <dsp:txXfrm>
        <a:off x="3682278" y="2069405"/>
        <a:ext cx="1487517" cy="1286763"/>
      </dsp:txXfrm>
    </dsp:sp>
    <dsp:sp modelId="{321F1EB6-5FD4-497F-80DA-8CDE99FD9F93}">
      <dsp:nvSpPr>
        <dsp:cNvPr id="0" name=""/>
        <dsp:cNvSpPr/>
      </dsp:nvSpPr>
      <dsp:spPr>
        <a:xfrm>
          <a:off x="4706803" y="829653"/>
          <a:ext cx="839454" cy="723301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37930C-3F78-4394-8468-D54FEE87DAE3}">
      <dsp:nvSpPr>
        <dsp:cNvPr id="0" name=""/>
        <dsp:cNvSpPr/>
      </dsp:nvSpPr>
      <dsp:spPr>
        <a:xfrm>
          <a:off x="3518525" y="0"/>
          <a:ext cx="1823303" cy="1577371"/>
        </a:xfrm>
        <a:prstGeom prst="hexagon">
          <a:avLst>
            <a:gd name="adj" fmla="val 2857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Number </a:t>
          </a:r>
        </a:p>
      </dsp:txBody>
      <dsp:txXfrm>
        <a:off x="3820685" y="261404"/>
        <a:ext cx="1218983" cy="1054563"/>
      </dsp:txXfrm>
    </dsp:sp>
    <dsp:sp modelId="{3655FA58-5494-4A77-89C5-847595DD8DA2}">
      <dsp:nvSpPr>
        <dsp:cNvPr id="0" name=""/>
        <dsp:cNvSpPr/>
      </dsp:nvSpPr>
      <dsp:spPr>
        <a:xfrm>
          <a:off x="5686512" y="2181841"/>
          <a:ext cx="839454" cy="723301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B23908-C657-417A-AF76-8C87B10038BA}">
      <dsp:nvSpPr>
        <dsp:cNvPr id="0" name=""/>
        <dsp:cNvSpPr/>
      </dsp:nvSpPr>
      <dsp:spPr>
        <a:xfrm>
          <a:off x="5190706" y="970189"/>
          <a:ext cx="1823303" cy="1577371"/>
        </a:xfrm>
        <a:prstGeom prst="hexagon">
          <a:avLst>
            <a:gd name="adj" fmla="val 28570"/>
            <a:gd name="vf" fmla="val 11547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Shape and Space </a:t>
          </a:r>
        </a:p>
      </dsp:txBody>
      <dsp:txXfrm>
        <a:off x="5492866" y="1231593"/>
        <a:ext cx="1218983" cy="1054563"/>
      </dsp:txXfrm>
    </dsp:sp>
    <dsp:sp modelId="{5819B2B8-B5EE-4296-852D-5F1E1A7D9928}">
      <dsp:nvSpPr>
        <dsp:cNvPr id="0" name=""/>
        <dsp:cNvSpPr/>
      </dsp:nvSpPr>
      <dsp:spPr>
        <a:xfrm>
          <a:off x="5005943" y="3708207"/>
          <a:ext cx="839454" cy="723301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89F831-E16C-4DB6-89CA-70B9F0E686BF}">
      <dsp:nvSpPr>
        <dsp:cNvPr id="0" name=""/>
        <dsp:cNvSpPr/>
      </dsp:nvSpPr>
      <dsp:spPr>
        <a:xfrm>
          <a:off x="5190706" y="2877469"/>
          <a:ext cx="1823303" cy="1577371"/>
        </a:xfrm>
        <a:prstGeom prst="hexagon">
          <a:avLst>
            <a:gd name="adj" fmla="val 28570"/>
            <a:gd name="vf" fmla="val 11547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Measures </a:t>
          </a:r>
        </a:p>
      </dsp:txBody>
      <dsp:txXfrm>
        <a:off x="5492866" y="3138873"/>
        <a:ext cx="1218983" cy="1054563"/>
      </dsp:txXfrm>
    </dsp:sp>
    <dsp:sp modelId="{444B4322-788E-4FF8-BFF0-A91D53163FAE}">
      <dsp:nvSpPr>
        <dsp:cNvPr id="0" name=""/>
        <dsp:cNvSpPr/>
      </dsp:nvSpPr>
      <dsp:spPr>
        <a:xfrm>
          <a:off x="3317718" y="3866650"/>
          <a:ext cx="839454" cy="723301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0CE905-10F8-4EDE-8FFE-1937571022F8}">
      <dsp:nvSpPr>
        <dsp:cNvPr id="0" name=""/>
        <dsp:cNvSpPr/>
      </dsp:nvSpPr>
      <dsp:spPr>
        <a:xfrm>
          <a:off x="3518525" y="3848744"/>
          <a:ext cx="1823303" cy="1577371"/>
        </a:xfrm>
        <a:prstGeom prst="hexagon">
          <a:avLst>
            <a:gd name="adj" fmla="val 28570"/>
            <a:gd name="vf" fmla="val 11547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Handling Data </a:t>
          </a:r>
        </a:p>
      </dsp:txBody>
      <dsp:txXfrm>
        <a:off x="3820685" y="4110148"/>
        <a:ext cx="1218983" cy="1054563"/>
      </dsp:txXfrm>
    </dsp:sp>
    <dsp:sp modelId="{DB6FC29F-E4B7-46B7-88E4-166A54940162}">
      <dsp:nvSpPr>
        <dsp:cNvPr id="0" name=""/>
        <dsp:cNvSpPr/>
      </dsp:nvSpPr>
      <dsp:spPr>
        <a:xfrm>
          <a:off x="2321965" y="2515004"/>
          <a:ext cx="839454" cy="723301"/>
        </a:xfrm>
        <a:prstGeom prst="hexagon">
          <a:avLst>
            <a:gd name="adj" fmla="val 28900"/>
            <a:gd name="vf" fmla="val 11547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A89EA0-5776-483B-A5F2-78AF8A7CA6F9}">
      <dsp:nvSpPr>
        <dsp:cNvPr id="0" name=""/>
        <dsp:cNvSpPr/>
      </dsp:nvSpPr>
      <dsp:spPr>
        <a:xfrm>
          <a:off x="1838580" y="2878554"/>
          <a:ext cx="1823303" cy="1577371"/>
        </a:xfrm>
        <a:prstGeom prst="hexagon">
          <a:avLst>
            <a:gd name="adj" fmla="val 28570"/>
            <a:gd name="vf" fmla="val 11547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Problem Solving </a:t>
          </a:r>
        </a:p>
      </dsp:txBody>
      <dsp:txXfrm>
        <a:off x="2140740" y="3139958"/>
        <a:ext cx="1218983" cy="1054563"/>
      </dsp:txXfrm>
    </dsp:sp>
    <dsp:sp modelId="{CECA3114-B955-4160-A21B-25F0AFCCF7C1}">
      <dsp:nvSpPr>
        <dsp:cNvPr id="0" name=""/>
        <dsp:cNvSpPr/>
      </dsp:nvSpPr>
      <dsp:spPr>
        <a:xfrm>
          <a:off x="1838580" y="968019"/>
          <a:ext cx="1823303" cy="1577371"/>
        </a:xfrm>
        <a:prstGeom prst="hexagon">
          <a:avLst>
            <a:gd name="adj" fmla="val 28570"/>
            <a:gd name="vf" fmla="val 1154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Mental Maths</a:t>
          </a:r>
        </a:p>
      </dsp:txBody>
      <dsp:txXfrm>
        <a:off x="2140740" y="1229423"/>
        <a:ext cx="1218983" cy="10545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3"/>
            <a:ext cx="2918830" cy="493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32" tIns="46217" rIns="92432" bIns="46217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5376" y="3"/>
            <a:ext cx="2918830" cy="493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32" tIns="46217" rIns="92432" bIns="46217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3" y="9371287"/>
            <a:ext cx="2918830" cy="493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32" tIns="46217" rIns="92432" bIns="46217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5376" y="9371287"/>
            <a:ext cx="2918830" cy="493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32" tIns="46217" rIns="92432" bIns="46217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AABB8AC-110C-4A1D-AB3A-189EA16C5E3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2789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" y="3"/>
            <a:ext cx="2918830" cy="493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32" tIns="46217" rIns="92432" bIns="46217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15376" y="3"/>
            <a:ext cx="2918830" cy="493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32" tIns="46217" rIns="92432" bIns="46217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74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3288" y="741363"/>
            <a:ext cx="4929187" cy="36988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8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3577" y="4686500"/>
            <a:ext cx="5388610" cy="4439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32" tIns="46217" rIns="92432" bIns="4621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18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" y="9371287"/>
            <a:ext cx="2918830" cy="493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32" tIns="46217" rIns="92432" bIns="46217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5376" y="9371287"/>
            <a:ext cx="2918830" cy="493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32" tIns="46217" rIns="92432" bIns="46217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46E61FC-4C2A-41B4-B5D3-8C4435C240C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3777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51013" indent="-288851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55405" indent="-231081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17566" indent="-231081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79728" indent="-231081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41889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04050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66214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928375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A23EE98-7809-455F-9FBC-36D8687A3725}" type="slidenum">
              <a:rPr lang="en-GB" smtClean="0"/>
              <a:pPr eaLnBrk="1" hangingPunct="1"/>
              <a:t>1</a:t>
            </a:fld>
            <a:endParaRPr lang="en-GB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51013" indent="-288851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55405" indent="-231081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17566" indent="-231081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79728" indent="-231081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41889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04050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66214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928375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8E850E0-4BE9-49C7-A750-BD86DF8720EE}" type="slidenum">
              <a:rPr lang="en-GB" smtClean="0"/>
              <a:pPr eaLnBrk="1" hangingPunct="1"/>
              <a:t>2</a:t>
            </a:fld>
            <a:endParaRPr lang="en-GB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5712886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51013" indent="-288851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55405" indent="-231081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17566" indent="-231081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79728" indent="-231081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41889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04050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66214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928375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8E850E0-4BE9-49C7-A750-BD86DF8720EE}" type="slidenum">
              <a:rPr lang="en-GB" smtClean="0"/>
              <a:pPr eaLnBrk="1" hangingPunct="1"/>
              <a:t>3</a:t>
            </a:fld>
            <a:endParaRPr lang="en-GB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2196050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51013" indent="-288851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55405" indent="-231081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17566" indent="-231081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79728" indent="-231081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41889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04050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66214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928375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8E850E0-4BE9-49C7-A750-BD86DF8720EE}" type="slidenum">
              <a:rPr lang="en-GB" smtClean="0"/>
              <a:pPr eaLnBrk="1" hangingPunct="1"/>
              <a:t>6</a:t>
            </a:fld>
            <a:endParaRPr lang="en-GB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3234527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51013" indent="-288851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55405" indent="-231081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17566" indent="-231081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79728" indent="-231081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41889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04050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66214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928375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4794BA4-2762-4A74-8DA9-1DCB4AAB83EA}" type="slidenum">
              <a:rPr lang="en-GB" smtClean="0"/>
              <a:pPr eaLnBrk="1" hangingPunct="1"/>
              <a:t>10</a:t>
            </a:fld>
            <a:endParaRPr lang="en-GB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sz="14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51013" indent="-288851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55405" indent="-231081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17566" indent="-231081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79728" indent="-231081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41889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04050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66214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928375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B221B6A2-5C0D-4156-97DE-D0BEBAD6CF7C}" type="slidenum">
              <a:rPr lang="en-GB" smtClean="0"/>
              <a:pPr eaLnBrk="1" hangingPunct="1"/>
              <a:t>11</a:t>
            </a:fld>
            <a:endParaRPr lang="en-GB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sz="10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51013" indent="-288851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55405" indent="-231081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17566" indent="-231081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79728" indent="-231081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41889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3004050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66214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928375" indent="-23108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3EB3E0F-CCD2-47A9-9DD7-5DBC06A0648C}" type="slidenum">
              <a:rPr lang="en-GB" smtClean="0"/>
              <a:pPr eaLnBrk="1" hangingPunct="1"/>
              <a:t>12</a:t>
            </a:fld>
            <a:endParaRPr lang="en-GB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GB" sz="20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46E61FC-4C2A-41B4-B5D3-8C4435C240C6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115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0529E2-B308-4672-AA24-E1F00319800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814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4548E6-C070-4704-9AE0-4ACD67B7A704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930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39ABC6-866A-4DEC-8874-6490C6241BA5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02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6211AFB-80B5-4D5B-82BA-5F0B6E38E46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597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04218B-F2B9-4491-B239-921AC3972CEA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887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0BF95B-DCF4-46B5-B0CF-64E6C50917F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92520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A85105-A9C2-43BD-A209-10318D076F1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2140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7B1908-8F93-46D6-AFEF-A6729D07E8E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0554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3A28C3-04F3-4F2F-8C26-4E19FEDD3D2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92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659E37-DEC8-4A7C-B59E-81908C82B2E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1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659E37-DEC8-4A7C-B59E-81908C82B2E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368955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659E37-DEC8-4A7C-B59E-81908C82B2E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44238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659E37-DEC8-4A7C-B59E-81908C82B2E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980727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C659E37-DEC8-4A7C-B59E-81908C82B2E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3944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4CE8F0-D507-4615-AF53-2B8FA4F8B77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9867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606B64-57A4-4DB9-B753-171C08A1C52A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95174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5263" y="228600"/>
            <a:ext cx="8015287" cy="914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09600" y="1600200"/>
            <a:ext cx="7924800" cy="4419600"/>
          </a:xfrm>
        </p:spPr>
        <p:txBody>
          <a:bodyPr>
            <a:normAutofit/>
          </a:bodyPr>
          <a:lstStyle/>
          <a:p>
            <a:pPr lvl="0"/>
            <a:endParaRPr lang="en-GB" noProof="0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1B6399-3AE6-42B6-A4D3-8FA6F3E427B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543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AC659E37-DEC8-4A7C-B59E-81908C82B2E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26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  <p:sldLayoutId id="214748377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login.renaissance.com/12d2ca95-9a5b-43d7-acc9-1eea477b4030?state=1535d05b-7ed5-409b-8f4c-bfc5e757a9a3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f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staloysiusschool.ovw10.juniperwebsites.co.uk/page/?title=Useful+links&amp;pid=102&amp;action=saved" TargetMode="External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hyperlink" Target="https://www.topmarks.co.uk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f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seagni.co.uk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thetransfertest.com/information-parents" TargetMode="Externa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f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12381" y="537915"/>
            <a:ext cx="7851648" cy="18288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en-GB" sz="4800" dirty="0"/>
              <a:t>Primary 6 Curriculum Overview 2025-26 </a:t>
            </a:r>
            <a:br>
              <a:rPr lang="en-GB" sz="4800" dirty="0"/>
            </a:br>
            <a:r>
              <a:rPr lang="en-GB" sz="2800" dirty="0">
                <a:solidFill>
                  <a:schemeClr val="accent2">
                    <a:lumMod val="75000"/>
                  </a:schemeClr>
                </a:solidFill>
              </a:rPr>
              <a:t>Mrs Brennan, Mrs Wright &amp; Mr McCann</a:t>
            </a:r>
            <a:endParaRPr lang="en-GB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Subtitle 5"/>
          <p:cNvSpPr>
            <a:spLocks noGrp="1"/>
          </p:cNvSpPr>
          <p:nvPr>
            <p:ph type="subTitle" idx="1"/>
          </p:nvPr>
        </p:nvSpPr>
        <p:spPr>
          <a:xfrm>
            <a:off x="190069" y="5368898"/>
            <a:ext cx="8126347" cy="1096899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</a:rPr>
              <a:t>“To live, love and learn in a caring Catholic community.”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788" y="2353499"/>
            <a:ext cx="2830614" cy="30521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402" y="2353499"/>
            <a:ext cx="3936274" cy="295220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170650837"/>
              </p:ext>
            </p:extLst>
          </p:nvPr>
        </p:nvGraphicFramePr>
        <p:xfrm>
          <a:off x="-222069" y="1196752"/>
          <a:ext cx="8852591" cy="54261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123728" y="258285"/>
            <a:ext cx="6347713" cy="1320800"/>
          </a:xfrm>
        </p:spPr>
        <p:txBody>
          <a:bodyPr/>
          <a:lstStyle/>
          <a:p>
            <a:r>
              <a:rPr lang="en-GB" dirty="0"/>
              <a:t>Core Curricular Areas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258285"/>
            <a:ext cx="1291572" cy="142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38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7449409"/>
              </p:ext>
            </p:extLst>
          </p:nvPr>
        </p:nvGraphicFramePr>
        <p:xfrm>
          <a:off x="179512" y="1196752"/>
          <a:ext cx="8852591" cy="54261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298992" y="188640"/>
            <a:ext cx="6347713" cy="1320800"/>
          </a:xfrm>
        </p:spPr>
        <p:txBody>
          <a:bodyPr/>
          <a:lstStyle/>
          <a:p>
            <a:r>
              <a:rPr lang="en-GB" dirty="0"/>
              <a:t>Literacy Overview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531" y="188640"/>
            <a:ext cx="1291572" cy="142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5968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en-GB" dirty="0"/>
            </a:br>
            <a:endParaRPr lang="en-GB" dirty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883603" y="189454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Reading  </a:t>
            </a:r>
          </a:p>
        </p:txBody>
      </p:sp>
      <p:pic>
        <p:nvPicPr>
          <p:cNvPr id="1026" name="Picture 2" descr="http://suffahschool.hounslow.sch.uk/wp-content/uploads/2019/10/10-suprising-benefits-of-reading-to-your-chil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908720"/>
            <a:ext cx="3787524" cy="5363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3"/>
          <p:cNvSpPr>
            <a:spLocks noGrp="1" noChangeArrowheads="1"/>
          </p:cNvSpPr>
          <p:nvPr>
            <p:ph idx="1"/>
          </p:nvPr>
        </p:nvSpPr>
        <p:spPr>
          <a:xfrm>
            <a:off x="-324544" y="908720"/>
            <a:ext cx="5328592" cy="5832648"/>
          </a:xfrm>
        </p:spPr>
        <p:txBody>
          <a:bodyPr>
            <a:normAutofit fontScale="92500" lnSpcReduction="10000"/>
          </a:bodyPr>
          <a:lstStyle/>
          <a:p>
            <a:pPr lvl="1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en-GB" sz="2400" dirty="0"/>
              <a:t>Encourage your child to read at least 20/30 minutes at home every night. 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en-GB" sz="2400" dirty="0"/>
              <a:t>Discuss with your child what they are reading. 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en-GB" sz="2400" dirty="0"/>
              <a:t>Read with your child, this will encourage them to enjoy books. 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en-GB" sz="2400" dirty="0"/>
              <a:t>Visit the local library – it has an extensive collection of AR books</a:t>
            </a: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en-GB" sz="2400" dirty="0"/>
              <a:t>Play audiobooks – There is a great selection of free ones on the Libby App. </a:t>
            </a:r>
            <a:r>
              <a:rPr lang="en-GB" sz="1800" dirty="0"/>
              <a:t>(Requires an NI Library card)</a:t>
            </a:r>
            <a:endParaRPr lang="en-GB" sz="2400" dirty="0"/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r>
              <a:rPr lang="en-GB" sz="2400" dirty="0"/>
              <a:t>Please encourage your child to engage in AR tasks </a:t>
            </a:r>
            <a:r>
              <a:rPr lang="en-GB" sz="2400" u="sng" dirty="0">
                <a:solidFill>
                  <a:srgbClr val="FF0000"/>
                </a:solidFill>
                <a:hlinkClick r:id="rId3"/>
              </a:rPr>
              <a:t>https://login.renaissance.com/12d2ca95-9a5b-43d7-acc9-1eea477b4030?state=1535d05b-7ed5-409b-8f4c-bfc5e757a9a3</a:t>
            </a:r>
            <a:endParaRPr lang="en-GB" sz="2400" u="sng" dirty="0">
              <a:solidFill>
                <a:srgbClr val="FF0000"/>
              </a:solidFill>
            </a:endParaRP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endParaRPr lang="en-GB" sz="2000" u="sng" dirty="0">
              <a:solidFill>
                <a:srgbClr val="FF0000"/>
              </a:solidFill>
            </a:endParaRPr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endParaRPr lang="en-GB" sz="2000" dirty="0"/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endParaRPr lang="en-GB" dirty="0"/>
          </a:p>
          <a:p>
            <a:pPr lvl="1">
              <a:lnSpc>
                <a:spcPct val="90000"/>
              </a:lnSpc>
              <a:buFont typeface="Wingdings" panose="05000000000000000000" pitchFamily="2" charset="2"/>
              <a:buChar char="Ø"/>
              <a:defRPr/>
            </a:pPr>
            <a:endParaRPr lang="en-GB" sz="1400" dirty="0"/>
          </a:p>
          <a:p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8145163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0836" y="228909"/>
            <a:ext cx="1291572" cy="142852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021" y="2570418"/>
            <a:ext cx="8009601" cy="3520733"/>
          </a:xfrm>
        </p:spPr>
        <p:txBody>
          <a:bodyPr>
            <a:normAutofit fontScale="92500" lnSpcReduction="20000"/>
          </a:bodyPr>
          <a:lstStyle/>
          <a:p>
            <a:r>
              <a:rPr lang="en-GB" sz="2400" dirty="0"/>
              <a:t>Encourage your child to learn their spellings every night for their Friday test.</a:t>
            </a:r>
          </a:p>
          <a:p>
            <a:r>
              <a:rPr lang="en-GB" sz="2400" dirty="0"/>
              <a:t>Times tables quick recall will boost mental maths skills- continually encourage tables recall through simple quizzes. E.g. </a:t>
            </a:r>
            <a:r>
              <a:rPr lang="en-GB" sz="2400" dirty="0" err="1"/>
              <a:t>Topmarks</a:t>
            </a:r>
            <a:r>
              <a:rPr lang="en-GB" sz="2400" dirty="0"/>
              <a:t> – Hit the Button.</a:t>
            </a:r>
          </a:p>
          <a:p>
            <a:r>
              <a:rPr lang="en-GB" sz="2400" dirty="0"/>
              <a:t>Ensure that they complete their weekly grammar homework and discuss unfamiliar vocabulary.</a:t>
            </a:r>
          </a:p>
          <a:p>
            <a:r>
              <a:rPr lang="en-GB" sz="2400" dirty="0"/>
              <a:t>Help your child to foster a love of reading by encouraging this at home.</a:t>
            </a:r>
          </a:p>
          <a:p>
            <a:r>
              <a:rPr lang="en-GB" sz="2400" dirty="0"/>
              <a:t>Keep track of your child’s progress on AR.</a:t>
            </a:r>
          </a:p>
          <a:p>
            <a:endParaRPr lang="en-GB" sz="2400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602" y="260648"/>
            <a:ext cx="4207927" cy="23093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5910875"/>
            <a:ext cx="3076417" cy="725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3878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56299899"/>
              </p:ext>
            </p:extLst>
          </p:nvPr>
        </p:nvGraphicFramePr>
        <p:xfrm>
          <a:off x="-222069" y="1052736"/>
          <a:ext cx="8852591" cy="54261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2809" y="188640"/>
            <a:ext cx="6347713" cy="1320800"/>
          </a:xfrm>
        </p:spPr>
        <p:txBody>
          <a:bodyPr/>
          <a:lstStyle/>
          <a:p>
            <a:r>
              <a:rPr lang="en-GB" dirty="0"/>
              <a:t>Numeracy Overview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188640"/>
            <a:ext cx="1291572" cy="142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4593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96256" y="548680"/>
            <a:ext cx="6347713" cy="1320800"/>
          </a:xfrm>
        </p:spPr>
        <p:txBody>
          <a:bodyPr/>
          <a:lstStyle/>
          <a:p>
            <a:r>
              <a:rPr lang="en-GB" dirty="0"/>
              <a:t>Maths in Primary 6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413552"/>
            <a:ext cx="7056783" cy="5444448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/>
              <a:t>Maths in Primary 6 is split into separate Number and Topic lessons each week.</a:t>
            </a:r>
          </a:p>
          <a:p>
            <a:r>
              <a:rPr lang="en-GB" sz="2400" dirty="0"/>
              <a:t>We provide the children with a range of problem-solving investigations to help them develop their mathematical thinking and reasoning skills. </a:t>
            </a:r>
          </a:p>
          <a:p>
            <a:r>
              <a:rPr lang="en-GB" sz="2400" dirty="0"/>
              <a:t>We incorporate daily mental maths activities to help the children focus on quick recall of times tables and number bonds. </a:t>
            </a:r>
          </a:p>
          <a:p>
            <a:r>
              <a:rPr lang="en-GB" sz="2400" dirty="0"/>
              <a:t>We encourage children to show their working out as a way of demonstrating mathematical thinking and understanding </a:t>
            </a:r>
          </a:p>
          <a:p>
            <a:r>
              <a:rPr lang="en-GB" sz="2400" dirty="0"/>
              <a:t>We also remind children that making mistakes is an essential part of the learning process and helps them to develop the skill of self-correcting.</a:t>
            </a:r>
          </a:p>
          <a:p>
            <a:pPr marL="0" indent="0">
              <a:buNone/>
            </a:pPr>
            <a:r>
              <a:rPr lang="en-GB" sz="2400" dirty="0"/>
              <a:t> 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5157192"/>
            <a:ext cx="1386750" cy="1428526"/>
          </a:xfrm>
          <a:prstGeom prst="rect">
            <a:avLst/>
          </a:prstGeom>
        </p:spPr>
      </p:pic>
      <p:pic>
        <p:nvPicPr>
          <p:cNvPr id="2050" name="Picture 2" descr="22 Examples of Mathematics in Everyday Life – StudiousGu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3889" y="239518"/>
            <a:ext cx="2040161" cy="1403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8853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4582" y="358460"/>
            <a:ext cx="1457826" cy="1571940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308128" y="548679"/>
            <a:ext cx="7256454" cy="920899"/>
          </a:xfrm>
        </p:spPr>
        <p:txBody>
          <a:bodyPr>
            <a:noAutofit/>
          </a:bodyPr>
          <a:lstStyle/>
          <a:p>
            <a:r>
              <a:rPr lang="en-GB" sz="3000" dirty="0"/>
              <a:t>How can you help with maths at home?</a:t>
            </a:r>
            <a:br>
              <a:rPr lang="en-GB" sz="3200" dirty="0"/>
            </a:br>
            <a:endParaRPr lang="en-GB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8127" y="1410057"/>
            <a:ext cx="7120464" cy="4299643"/>
          </a:xfrm>
        </p:spPr>
        <p:txBody>
          <a:bodyPr>
            <a:noAutofit/>
          </a:bodyPr>
          <a:lstStyle/>
          <a:p>
            <a:r>
              <a:rPr lang="en-GB" sz="2200" dirty="0"/>
              <a:t>Consolidate times tables and basic number facts</a:t>
            </a:r>
          </a:p>
          <a:p>
            <a:r>
              <a:rPr lang="en-GB" sz="2200" dirty="0"/>
              <a:t>Real world experiences e.g. time, money etc. </a:t>
            </a:r>
          </a:p>
          <a:p>
            <a:r>
              <a:rPr lang="en-GB" sz="2200" dirty="0"/>
              <a:t>Encourage independence with homework</a:t>
            </a:r>
          </a:p>
          <a:p>
            <a:r>
              <a:rPr lang="en-GB" sz="2200" dirty="0"/>
              <a:t>Support your child with any challenges that they face </a:t>
            </a:r>
          </a:p>
          <a:p>
            <a:r>
              <a:rPr lang="en-GB" sz="2200" dirty="0"/>
              <a:t>There are a list of helpful websites for Numeracy and Literacy on our school website - </a:t>
            </a:r>
            <a:r>
              <a:rPr lang="en-GB" sz="2200" dirty="0">
                <a:hlinkClick r:id="rId3"/>
              </a:rPr>
              <a:t>https://staloysiusschool.ovw10.juniperwebsites.co.uk/page/?title=Useful+links&amp;pid=102&amp;action=saved</a:t>
            </a:r>
            <a:endParaRPr lang="en-GB" sz="2200" dirty="0"/>
          </a:p>
          <a:p>
            <a:endParaRPr lang="en-GB" sz="2200" dirty="0"/>
          </a:p>
        </p:txBody>
      </p:sp>
      <p:pic>
        <p:nvPicPr>
          <p:cNvPr id="5" name="Picture 4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983" y="5515335"/>
            <a:ext cx="2338900" cy="845763"/>
          </a:xfrm>
          <a:prstGeom prst="rect">
            <a:avLst/>
          </a:prstGeom>
        </p:spPr>
      </p:pic>
      <p:pic>
        <p:nvPicPr>
          <p:cNvPr id="1026" name="Picture 2" descr="Using “Freckle” to individualize the teaching of Maths -Primary - Monaghan  Education Centre Course booking system">
            <a:extLst>
              <a:ext uri="{FF2B5EF4-FFF2-40B4-BE49-F238E27FC236}">
                <a16:creationId xmlns:a16="http://schemas.microsoft.com/office/drawing/2014/main" id="{5615907C-B544-46A5-8F01-F742231576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293" y="5184601"/>
            <a:ext cx="1507232" cy="150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A37844F-BFB7-BE6C-B94C-F813DA88413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40137" y="5349062"/>
            <a:ext cx="2195736" cy="134277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E66C773-C6E3-35CA-98A5-56BDFBB2248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72000" y="5349062"/>
            <a:ext cx="1648055" cy="1066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2070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6700" y="260648"/>
            <a:ext cx="1299884" cy="1428526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38604" y="620688"/>
            <a:ext cx="6738852" cy="1320800"/>
          </a:xfrm>
        </p:spPr>
        <p:txBody>
          <a:bodyPr/>
          <a:lstStyle/>
          <a:p>
            <a:r>
              <a:rPr lang="en-GB" dirty="0"/>
              <a:t>Assessment For Learning (AFL)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604" y="1941488"/>
            <a:ext cx="7112925" cy="4223816"/>
          </a:xfrm>
        </p:spPr>
        <p:txBody>
          <a:bodyPr>
            <a:normAutofit lnSpcReduction="10000"/>
          </a:bodyPr>
          <a:lstStyle/>
          <a:p>
            <a:r>
              <a:rPr lang="en-GB" sz="2800" dirty="0"/>
              <a:t>Pupil involvement.</a:t>
            </a:r>
          </a:p>
          <a:p>
            <a:r>
              <a:rPr lang="en-GB" sz="2800" dirty="0"/>
              <a:t>Assessment for leaning based upon Learning Intention and Success Criteria.</a:t>
            </a:r>
          </a:p>
          <a:p>
            <a:r>
              <a:rPr lang="en-GB" sz="2800" dirty="0"/>
              <a:t>Peer/Self-Assessment.</a:t>
            </a:r>
          </a:p>
          <a:p>
            <a:r>
              <a:rPr lang="en-GB" sz="2800" dirty="0"/>
              <a:t>Weekly spelling and Mental Maths tests </a:t>
            </a:r>
          </a:p>
          <a:p>
            <a:r>
              <a:rPr lang="en-GB" sz="2800" dirty="0"/>
              <a:t>Target setting.</a:t>
            </a:r>
          </a:p>
          <a:p>
            <a:r>
              <a:rPr lang="en-GB" sz="2800" dirty="0"/>
              <a:t>Half-Termly assessments.</a:t>
            </a:r>
          </a:p>
          <a:p>
            <a:r>
              <a:rPr lang="en-GB" sz="2800" dirty="0"/>
              <a:t>Accelerated Reader/Freckle.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4509120"/>
            <a:ext cx="2642362" cy="1979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4951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63341" y="521804"/>
            <a:ext cx="8229600" cy="1143000"/>
          </a:xfrm>
        </p:spPr>
        <p:txBody>
          <a:bodyPr/>
          <a:lstStyle/>
          <a:p>
            <a:r>
              <a:rPr lang="en-GB" dirty="0"/>
              <a:t>Other Curricular Areas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1340768"/>
            <a:ext cx="7924800" cy="5184575"/>
          </a:xfrm>
        </p:spPr>
        <p:txBody>
          <a:bodyPr>
            <a:normAutofit fontScale="92500" lnSpcReduction="10000"/>
          </a:bodyPr>
          <a:lstStyle/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GB" sz="3200" dirty="0"/>
              <a:t>The World Around Us -</a:t>
            </a:r>
          </a:p>
          <a:p>
            <a:pPr lvl="1"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en-GB" sz="2000" i="1" dirty="0"/>
              <a:t>Natural Disasters</a:t>
            </a:r>
          </a:p>
          <a:p>
            <a:pPr lvl="1"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en-GB" sz="2000" i="1" dirty="0"/>
              <a:t>Christmas Around the World</a:t>
            </a:r>
          </a:p>
          <a:p>
            <a:pPr lvl="1"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en-GB" sz="2000" i="1" dirty="0"/>
              <a:t>Vikings</a:t>
            </a:r>
          </a:p>
          <a:p>
            <a:pPr lvl="1"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en-GB" sz="2000" i="1" dirty="0"/>
              <a:t>Flight </a:t>
            </a:r>
          </a:p>
          <a:p>
            <a:pPr marL="393700" lvl="1" indent="0" fontAlgn="auto">
              <a:lnSpc>
                <a:spcPct val="80000"/>
              </a:lnSpc>
              <a:spcAft>
                <a:spcPts val="0"/>
              </a:spcAft>
              <a:buNone/>
              <a:defRPr/>
            </a:pPr>
            <a:endParaRPr lang="en-GB" sz="1200" i="1" dirty="0"/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GB" sz="3200" dirty="0"/>
              <a:t>The Arts</a:t>
            </a:r>
          </a:p>
          <a:p>
            <a:pPr marL="640080" lvl="1" indent="-246888" fontAlgn="auto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GB" sz="2000" i="1" dirty="0"/>
              <a:t>Art Themes: Natural Disasters, Viking, Famous Artists</a:t>
            </a:r>
          </a:p>
          <a:p>
            <a:pPr marL="640080" lvl="1" indent="-246888" fontAlgn="auto">
              <a:lnSpc>
                <a:spcPct val="80000"/>
              </a:lnSpc>
              <a:spcAft>
                <a:spcPts val="0"/>
              </a:spcAft>
              <a:buFont typeface="Wingdings 2"/>
              <a:buChar char=""/>
              <a:defRPr/>
            </a:pPr>
            <a:r>
              <a:rPr lang="en-GB" sz="2000" i="1" dirty="0"/>
              <a:t>Music- Grow in love, Choir, Assemblies, other curricular areas</a:t>
            </a:r>
          </a:p>
          <a:p>
            <a:pPr marL="393192" lvl="1" indent="0" fontAlgn="auto">
              <a:lnSpc>
                <a:spcPct val="80000"/>
              </a:lnSpc>
              <a:spcAft>
                <a:spcPts val="0"/>
              </a:spcAft>
              <a:buNone/>
              <a:defRPr/>
            </a:pPr>
            <a:endParaRPr lang="en-GB" sz="1900" i="1" dirty="0"/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GB" sz="3200" dirty="0"/>
              <a:t>PDMU</a:t>
            </a:r>
            <a:r>
              <a:rPr lang="en-GB" sz="3600" dirty="0"/>
              <a:t>- </a:t>
            </a:r>
            <a:r>
              <a:rPr lang="en-GB" sz="2400" i="1" dirty="0"/>
              <a:t>Personal Development And Mutual Understanding</a:t>
            </a: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en-GB" sz="2400" i="1" dirty="0"/>
              <a:t> 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en-GB" sz="3200" dirty="0"/>
              <a:t>R.E: Grow in Love-O6</a:t>
            </a:r>
          </a:p>
          <a:p>
            <a:pPr marL="274320" indent="-274320" fontAlgn="auto">
              <a:lnSpc>
                <a:spcPct val="80000"/>
              </a:lnSpc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en-GB" sz="3600" dirty="0"/>
          </a:p>
        </p:txBody>
      </p:sp>
      <p:pic>
        <p:nvPicPr>
          <p:cNvPr id="13316" name="Picture 5" descr="j023395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556792"/>
            <a:ext cx="2160240" cy="211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177" y="260350"/>
            <a:ext cx="1299884" cy="142852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" y="733735"/>
            <a:ext cx="8015287" cy="914400"/>
          </a:xfrm>
        </p:spPr>
        <p:txBody>
          <a:bodyPr/>
          <a:lstStyle/>
          <a:p>
            <a:r>
              <a:rPr lang="en-GB" dirty="0"/>
              <a:t>Homework Schedule </a:t>
            </a:r>
          </a:p>
        </p:txBody>
      </p:sp>
      <p:pic>
        <p:nvPicPr>
          <p:cNvPr id="9233" name="Picture 77" descr="j029050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7310" y="219609"/>
            <a:ext cx="2017712" cy="172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34" name="Text Box 79"/>
          <p:cNvSpPr txBox="1">
            <a:spLocks noChangeArrowheads="1"/>
          </p:cNvSpPr>
          <p:nvPr/>
        </p:nvSpPr>
        <p:spPr bwMode="auto">
          <a:xfrm>
            <a:off x="879475" y="5105400"/>
            <a:ext cx="6356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n-US"/>
          </a:p>
        </p:txBody>
      </p:sp>
      <p:graphicFrame>
        <p:nvGraphicFramePr>
          <p:cNvPr id="6" name="Table Placeholder 4">
            <a:extLst>
              <a:ext uri="{FF2B5EF4-FFF2-40B4-BE49-F238E27FC236}">
                <a16:creationId xmlns:a16="http://schemas.microsoft.com/office/drawing/2014/main" id="{16C6B3C7-84F0-4100-84A5-23C9984F9C9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94876165"/>
              </p:ext>
            </p:extLst>
          </p:nvPr>
        </p:nvGraphicFramePr>
        <p:xfrm>
          <a:off x="259143" y="2199110"/>
          <a:ext cx="7257055" cy="38525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14263">
                  <a:extLst>
                    <a:ext uri="{9D8B030D-6E8A-4147-A177-3AD203B41FA5}">
                      <a16:colId xmlns:a16="http://schemas.microsoft.com/office/drawing/2014/main" val="4002874644"/>
                    </a:ext>
                  </a:extLst>
                </a:gridCol>
                <a:gridCol w="1800461">
                  <a:extLst>
                    <a:ext uri="{9D8B030D-6E8A-4147-A177-3AD203B41FA5}">
                      <a16:colId xmlns:a16="http://schemas.microsoft.com/office/drawing/2014/main" val="3978720360"/>
                    </a:ext>
                  </a:extLst>
                </a:gridCol>
                <a:gridCol w="1842131">
                  <a:extLst>
                    <a:ext uri="{9D8B030D-6E8A-4147-A177-3AD203B41FA5}">
                      <a16:colId xmlns:a16="http://schemas.microsoft.com/office/drawing/2014/main" val="1998525319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75892518"/>
                    </a:ext>
                  </a:extLst>
                </a:gridCol>
              </a:tblGrid>
              <a:tr h="420432">
                <a:tc>
                  <a:txBody>
                    <a:bodyPr/>
                    <a:lstStyle/>
                    <a:p>
                      <a:r>
                        <a:rPr lang="en-GB" sz="1800" dirty="0"/>
                        <a:t>Monday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Tuesday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Wednesday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Thursday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2381560"/>
                  </a:ext>
                </a:extLst>
              </a:tr>
              <a:tr h="3432146">
                <a:tc>
                  <a:txBody>
                    <a:bodyPr/>
                    <a:lstStyle/>
                    <a:p>
                      <a:r>
                        <a:rPr lang="en-GB" sz="1800" dirty="0"/>
                        <a:t>Guided reading &amp; AR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Spellings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Times tables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Mental Arithmetic</a:t>
                      </a:r>
                      <a:r>
                        <a:rPr lang="en-GB" sz="1800" baseline="0" dirty="0"/>
                        <a:t> </a:t>
                      </a:r>
                      <a:r>
                        <a:rPr lang="en-GB" sz="1800" dirty="0"/>
                        <a:t> Book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Guided reading &amp; AR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Spellings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Times tables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Grammar Book</a:t>
                      </a:r>
                    </a:p>
                    <a:p>
                      <a:endParaRPr lang="en-GB" sz="1800" dirty="0"/>
                    </a:p>
                    <a:p>
                      <a:endParaRPr lang="en-GB" sz="1800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Guided reading &amp; AR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Spellings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Times tables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Times tables</a:t>
                      </a:r>
                    </a:p>
                    <a:p>
                      <a:r>
                        <a:rPr lang="en-GB" sz="1800" dirty="0"/>
                        <a:t>Book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Guided reading &amp; AR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Spellings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Times tables</a:t>
                      </a:r>
                    </a:p>
                    <a:p>
                      <a:endParaRPr lang="en-GB" sz="1800" dirty="0"/>
                    </a:p>
                    <a:p>
                      <a:r>
                        <a:rPr lang="en-GB" sz="1800" dirty="0"/>
                        <a:t>Other activity </a:t>
                      </a:r>
                      <a:r>
                        <a:rPr lang="en-GB" sz="1400" dirty="0"/>
                        <a:t>(Freckle/Written task)</a:t>
                      </a:r>
                    </a:p>
                    <a:p>
                      <a:endParaRPr lang="en-GB" sz="1800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3962323515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97" y="219609"/>
            <a:ext cx="1299884" cy="142852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763688" y="524154"/>
            <a:ext cx="8229600" cy="1143000"/>
          </a:xfrm>
        </p:spPr>
        <p:txBody>
          <a:bodyPr/>
          <a:lstStyle/>
          <a:p>
            <a:r>
              <a:rPr lang="en-GB" dirty="0"/>
              <a:t>Transfer 2025-26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196752"/>
            <a:ext cx="6851104" cy="4896197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Revision club – To start after Easter</a:t>
            </a:r>
          </a:p>
          <a:p>
            <a:r>
              <a:rPr lang="en-GB" dirty="0"/>
              <a:t>March – Parents can register interest in transfer process by contributing to  test pack.</a:t>
            </a:r>
          </a:p>
          <a:p>
            <a:r>
              <a:rPr lang="en-GB" dirty="0"/>
              <a:t>Term 3 - Daily transfer papers (½ paper per school night)</a:t>
            </a:r>
          </a:p>
          <a:p>
            <a:r>
              <a:rPr lang="en-GB" dirty="0"/>
              <a:t>Encourage and support. </a:t>
            </a:r>
          </a:p>
          <a:p>
            <a:r>
              <a:rPr lang="en-GB" dirty="0"/>
              <a:t>Keep teacher informed of problem areas.</a:t>
            </a:r>
          </a:p>
          <a:p>
            <a:r>
              <a:rPr lang="en-GB" dirty="0"/>
              <a:t>Commitment </a:t>
            </a:r>
          </a:p>
          <a:p>
            <a:r>
              <a:rPr lang="en-GB" dirty="0"/>
              <a:t>Summer pack available at the end of term 3 (price to be confirmed)</a:t>
            </a:r>
          </a:p>
          <a:p>
            <a:pPr>
              <a:lnSpc>
                <a:spcPct val="90000"/>
              </a:lnSpc>
            </a:pPr>
            <a:r>
              <a:rPr lang="en-GB" dirty="0"/>
              <a:t>New style S.E.A.G. operated by GL. More information can be found at </a:t>
            </a:r>
            <a:r>
              <a:rPr lang="en-GB" dirty="0">
                <a:hlinkClick r:id="rId3"/>
              </a:rPr>
              <a:t>https://seagni.co.uk/</a:t>
            </a:r>
            <a:r>
              <a:rPr lang="en-GB" dirty="0"/>
              <a:t> </a:t>
            </a:r>
          </a:p>
          <a:p>
            <a:pPr>
              <a:lnSpc>
                <a:spcPct val="90000"/>
              </a:lnSpc>
            </a:pPr>
            <a:r>
              <a:rPr lang="en-GB" dirty="0"/>
              <a:t>Registration will take place between May and September. </a:t>
            </a:r>
            <a:r>
              <a:rPr lang="en-GB" b="1" i="1" u="sng" dirty="0"/>
              <a:t>Parents must register their child</a:t>
            </a:r>
            <a:r>
              <a:rPr lang="en-GB" u="sng" dirty="0"/>
              <a:t>.</a:t>
            </a:r>
          </a:p>
          <a:p>
            <a:pPr>
              <a:lnSpc>
                <a:spcPct val="90000"/>
              </a:lnSpc>
            </a:pPr>
            <a:r>
              <a:rPr lang="en-GB" dirty="0"/>
              <a:t>Transfer meeting to take place in term 3. </a:t>
            </a:r>
          </a:p>
          <a:p>
            <a:pPr>
              <a:lnSpc>
                <a:spcPct val="90000"/>
              </a:lnSpc>
            </a:pPr>
            <a:r>
              <a:rPr lang="en-GB" dirty="0"/>
              <a:t>If you wish to obtain further details on either form of test, please visit the individual Grammar school or The Transfer Test website below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263154"/>
            <a:ext cx="1299884" cy="1428526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65702" y="5877272"/>
            <a:ext cx="68407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5"/>
              </a:rPr>
              <a:t>https://www.thetransfertest.com/information-parents</a:t>
            </a:r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525" y="189682"/>
            <a:ext cx="1324823" cy="142852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8652" y="1344629"/>
            <a:ext cx="7331243" cy="5373216"/>
          </a:xfrm>
        </p:spPr>
        <p:txBody>
          <a:bodyPr>
            <a:noAutofit/>
          </a:bodyPr>
          <a:lstStyle/>
          <a:p>
            <a:pPr algn="just"/>
            <a:r>
              <a:rPr lang="en-GB" dirty="0"/>
              <a:t>Please sign up to the class Seesaw. We will use this as a way of communicating class announcements.</a:t>
            </a:r>
            <a:r>
              <a:rPr lang="en-GB" b="1" dirty="0"/>
              <a:t> It is important that you regularly check your Seesaw app for important updates or notes from the class teacher or Mrs Milne.</a:t>
            </a:r>
          </a:p>
          <a:p>
            <a:pPr algn="just"/>
            <a:r>
              <a:rPr lang="en-GB" dirty="0"/>
              <a:t>We would encourage you to keep us updated on any developments that could affect your child’s education.</a:t>
            </a:r>
          </a:p>
          <a:p>
            <a:pPr algn="just"/>
            <a:r>
              <a:rPr lang="en-GB" dirty="0"/>
              <a:t>Please make contact via Seesaw to tell or explain your child’s absence or let us know if they need to attend an appointment.</a:t>
            </a:r>
          </a:p>
          <a:p>
            <a:pPr algn="just"/>
            <a:r>
              <a:rPr lang="en-GB" dirty="0"/>
              <a:t>We cannot guarantee that it will be checked during teaching time so if you have an urgent message, please contact the school office. </a:t>
            </a:r>
          </a:p>
          <a:p>
            <a:pPr algn="just"/>
            <a:r>
              <a:rPr lang="en-GB" dirty="0"/>
              <a:t>Swimming for P6 will begin on the week beginning 8</a:t>
            </a:r>
            <a:r>
              <a:rPr lang="en-GB" baseline="30000" dirty="0"/>
              <a:t>th</a:t>
            </a:r>
            <a:r>
              <a:rPr lang="en-GB" dirty="0"/>
              <a:t> September. Money needs to be paid via </a:t>
            </a:r>
            <a:r>
              <a:rPr lang="en-GB" dirty="0" err="1"/>
              <a:t>EduSpot</a:t>
            </a:r>
            <a:r>
              <a:rPr lang="en-GB" dirty="0"/>
              <a:t>. This will our PE sessions during this term. </a:t>
            </a:r>
          </a:p>
          <a:p>
            <a:pPr algn="just"/>
            <a:r>
              <a:rPr lang="en-GB" dirty="0"/>
              <a:t>Shared Education – 2 classes only. </a:t>
            </a:r>
          </a:p>
        </p:txBody>
      </p:sp>
      <p:pic>
        <p:nvPicPr>
          <p:cNvPr id="8194" name="Picture 2" descr="Seesaw - Crunchbase Company Profile &amp;amp; Fund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499" y="5223034"/>
            <a:ext cx="1638708" cy="1465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692696"/>
            <a:ext cx="7348303" cy="1303867"/>
          </a:xfrm>
        </p:spPr>
        <p:txBody>
          <a:bodyPr>
            <a:normAutofit/>
          </a:bodyPr>
          <a:lstStyle/>
          <a:p>
            <a:pPr algn="ctr"/>
            <a:r>
              <a:rPr lang="en-GB" sz="3200" dirty="0"/>
              <a:t>Announcements</a:t>
            </a:r>
          </a:p>
        </p:txBody>
      </p:sp>
    </p:spTree>
    <p:extLst>
      <p:ext uri="{BB962C8B-B14F-4D97-AF65-F5344CB8AC3E}">
        <p14:creationId xmlns:p14="http://schemas.microsoft.com/office/powerpoint/2010/main" val="39694887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Healthy Eating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814" y="1715597"/>
            <a:ext cx="6113517" cy="3757739"/>
          </a:xfrm>
        </p:spPr>
        <p:txBody>
          <a:bodyPr>
            <a:normAutofit/>
          </a:bodyPr>
          <a:lstStyle/>
          <a:p>
            <a:r>
              <a:rPr lang="en-GB" altLang="en-US" sz="1650" dirty="0"/>
              <a:t>We promote healthy eating throughout the school.</a:t>
            </a:r>
          </a:p>
          <a:p>
            <a:r>
              <a:rPr lang="en-GB" altLang="en-US" sz="1650" dirty="0"/>
              <a:t>Provide your child with milk or water.</a:t>
            </a:r>
          </a:p>
          <a:p>
            <a:r>
              <a:rPr lang="en-GB" altLang="en-US" sz="1650" dirty="0"/>
              <a:t>Ensure they are eating plenty of fruit and vegetables.</a:t>
            </a:r>
          </a:p>
          <a:p>
            <a:r>
              <a:rPr lang="en-GB" altLang="en-US" sz="1650" dirty="0"/>
              <a:t>Let them have some breads –bread sticks, pitta rolls etc.</a:t>
            </a:r>
          </a:p>
          <a:p>
            <a:r>
              <a:rPr lang="en-GB" altLang="en-US" sz="1650" dirty="0"/>
              <a:t>For fillings promote- tomato, tuna, cheese, chicken , ham or salads. </a:t>
            </a:r>
          </a:p>
          <a:p>
            <a:r>
              <a:rPr lang="en-GB" altLang="en-US" sz="1650" dirty="0"/>
              <a:t>Avoid sugary spreads, sweetened breads or buns.</a:t>
            </a:r>
          </a:p>
          <a:p>
            <a:r>
              <a:rPr lang="en-GB" altLang="en-US" sz="1650" dirty="0"/>
              <a:t>Avoid sugary sweets and drinks. Especially energy drinks. </a:t>
            </a:r>
          </a:p>
          <a:p>
            <a:pPr>
              <a:buFontTx/>
              <a:buNone/>
            </a:pPr>
            <a:r>
              <a:rPr lang="en-GB" altLang="en-US" sz="1650" dirty="0"/>
              <a:t>             WE THANK YOU FOR YOUR SUPPORT!</a:t>
            </a:r>
          </a:p>
          <a:p>
            <a:endParaRPr lang="en-GB" dirty="0"/>
          </a:p>
        </p:txBody>
      </p:sp>
      <p:pic>
        <p:nvPicPr>
          <p:cNvPr id="6" name="Picture 5" descr="Public Domain Clip Art Image | Healthy fruits and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239" y="3947088"/>
            <a:ext cx="2419055" cy="342152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7284" y="5233307"/>
            <a:ext cx="3076575" cy="14859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3B035AF-6B5E-771D-DA77-32C8D7D0D58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320632"/>
            <a:ext cx="1324823" cy="142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0513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B91F46-20C8-71E0-E0A9-98FEEBA80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Expectations during Primary 6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E4551C-D685-1BC6-DBA4-FE5D134398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700808"/>
            <a:ext cx="6347714" cy="4547592"/>
          </a:xfrm>
        </p:spPr>
        <p:txBody>
          <a:bodyPr>
            <a:normAutofit/>
          </a:bodyPr>
          <a:lstStyle/>
          <a:p>
            <a:r>
              <a:rPr lang="en-GB" sz="2400" dirty="0"/>
              <a:t>Promoting independence </a:t>
            </a:r>
          </a:p>
          <a:p>
            <a:r>
              <a:rPr lang="en-GB" sz="2400" dirty="0"/>
              <a:t>Accepting responsibility for their actions</a:t>
            </a:r>
          </a:p>
          <a:p>
            <a:r>
              <a:rPr lang="en-GB" sz="2400" dirty="0"/>
              <a:t>Showing initiative </a:t>
            </a:r>
          </a:p>
          <a:p>
            <a:r>
              <a:rPr lang="en-GB" sz="2400" dirty="0"/>
              <a:t>Building resilience </a:t>
            </a:r>
          </a:p>
          <a:p>
            <a:r>
              <a:rPr lang="en-GB" sz="2400" dirty="0"/>
              <a:t>Showing respect to peers and all staff</a:t>
            </a:r>
          </a:p>
          <a:p>
            <a:r>
              <a:rPr lang="en-GB" sz="2400" dirty="0"/>
              <a:t>Having a positive attitude and ready to embrace new challenges and experiences</a:t>
            </a:r>
          </a:p>
          <a:p>
            <a:r>
              <a:rPr lang="en-GB" sz="2400" dirty="0"/>
              <a:t>Be prepared and organised</a:t>
            </a:r>
          </a:p>
          <a:p>
            <a:r>
              <a:rPr lang="en-GB" sz="2400" dirty="0"/>
              <a:t>Have fun!</a:t>
            </a:r>
          </a:p>
          <a:p>
            <a:endParaRPr lang="en-GB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227245-C1E7-EFE7-8B8F-30AC57AA10E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277268"/>
            <a:ext cx="1324823" cy="142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0293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6A3D56-805D-AB7B-C1B0-ED2B7543F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404664"/>
            <a:ext cx="5330553" cy="731168"/>
          </a:xfrm>
        </p:spPr>
        <p:txBody>
          <a:bodyPr/>
          <a:lstStyle/>
          <a:p>
            <a:r>
              <a:rPr lang="en-GB" dirty="0"/>
              <a:t>Stationary List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B344D7-BCDB-1D23-AA2F-9964CD232F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76" b="9112"/>
          <a:stretch/>
        </p:blipFill>
        <p:spPr>
          <a:xfrm>
            <a:off x="1475656" y="980728"/>
            <a:ext cx="4608512" cy="575626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B5E7CDD-7447-AA75-84DF-3A4E4CF573A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525" y="189682"/>
            <a:ext cx="1324823" cy="142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5998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2400" dirty="0"/>
              <a:t>If you have any questions or queries regarding your child, please do not hesitate to contact us.</a:t>
            </a:r>
          </a:p>
          <a:p>
            <a:pPr algn="ctr"/>
            <a:r>
              <a:rPr lang="en-GB" sz="2400" dirty="0">
                <a:solidFill>
                  <a:schemeClr val="accent2">
                    <a:lumMod val="75000"/>
                  </a:schemeClr>
                </a:solidFill>
              </a:rPr>
              <a:t>Mrs Brennan, Mrs Wright &amp; Mr McCann</a:t>
            </a:r>
            <a:endParaRPr lang="en-GB" sz="24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332656"/>
            <a:ext cx="5085184" cy="50851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188640"/>
            <a:ext cx="1324823" cy="142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33341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1671</TotalTime>
  <Words>1057</Words>
  <Application>Microsoft Office PowerPoint</Application>
  <PresentationFormat>On-screen Show (4:3)</PresentationFormat>
  <Paragraphs>172</Paragraphs>
  <Slides>17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Trebuchet MS</vt:lpstr>
      <vt:lpstr>Wingdings</vt:lpstr>
      <vt:lpstr>Wingdings 2</vt:lpstr>
      <vt:lpstr>Wingdings 3</vt:lpstr>
      <vt:lpstr>Facet</vt:lpstr>
      <vt:lpstr>Primary 6 Curriculum Overview 2025-26  Mrs Brennan, Mrs Wright &amp; Mr McCann</vt:lpstr>
      <vt:lpstr>Core Curricular Areas</vt:lpstr>
      <vt:lpstr>Literacy Overview</vt:lpstr>
      <vt:lpstr> </vt:lpstr>
      <vt:lpstr>PowerPoint Presentation</vt:lpstr>
      <vt:lpstr>Numeracy Overview</vt:lpstr>
      <vt:lpstr>Maths in Primary 6 </vt:lpstr>
      <vt:lpstr>How can you help with maths at home? </vt:lpstr>
      <vt:lpstr>Assessment For Learning (AFL)</vt:lpstr>
      <vt:lpstr>Other Curricular Areas </vt:lpstr>
      <vt:lpstr>Homework Schedule </vt:lpstr>
      <vt:lpstr>Transfer 2025-26</vt:lpstr>
      <vt:lpstr>Announcements</vt:lpstr>
      <vt:lpstr>Healthy Eating</vt:lpstr>
      <vt:lpstr>Expectations during Primary 6 </vt:lpstr>
      <vt:lpstr>Stationary List 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P6- Curriculum Night</dc:title>
  <dc:creator>dbrennan604</dc:creator>
  <cp:lastModifiedBy>A McCann</cp:lastModifiedBy>
  <cp:revision>108</cp:revision>
  <cp:lastPrinted>2025-08-22T12:44:58Z</cp:lastPrinted>
  <dcterms:created xsi:type="dcterms:W3CDTF">2008-09-08T19:43:53Z</dcterms:created>
  <dcterms:modified xsi:type="dcterms:W3CDTF">2025-08-27T11:49:51Z</dcterms:modified>
</cp:coreProperties>
</file>