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sldIdLst>
    <p:sldId id="256" r:id="rId2"/>
    <p:sldId id="268" r:id="rId3"/>
    <p:sldId id="269" r:id="rId4"/>
    <p:sldId id="258" r:id="rId5"/>
    <p:sldId id="270" r:id="rId6"/>
    <p:sldId id="260" r:id="rId7"/>
    <p:sldId id="261" r:id="rId8"/>
    <p:sldId id="271" r:id="rId9"/>
    <p:sldId id="263" r:id="rId10"/>
    <p:sldId id="264" r:id="rId11"/>
    <p:sldId id="272" r:id="rId12"/>
    <p:sldId id="273" r:id="rId13"/>
    <p:sldId id="274" r:id="rId14"/>
    <p:sldId id="277" r:id="rId15"/>
    <p:sldId id="276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6A469-9619-4F39-B8E1-3FC985B6373C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6141E-D12D-4889-91DE-4A0198B4FB9E}">
      <dgm:prSet phldrT="[Text]"/>
      <dgm:spPr>
        <a:solidFill>
          <a:schemeClr val="accent3"/>
        </a:solidFill>
      </dgm:spPr>
      <dgm:t>
        <a:bodyPr/>
        <a:lstStyle/>
        <a:p>
          <a:r>
            <a:rPr lang="en-US" dirty="0"/>
            <a:t>P4 Curriculum</a:t>
          </a:r>
        </a:p>
      </dgm:t>
    </dgm:pt>
    <dgm:pt modelId="{46E0A0FC-256E-4A13-8E04-B85F8D49D5F8}" type="parTrans" cxnId="{BB9110F7-52B1-4C82-988A-1FCBFD93325D}">
      <dgm:prSet/>
      <dgm:spPr/>
      <dgm:t>
        <a:bodyPr/>
        <a:lstStyle/>
        <a:p>
          <a:endParaRPr lang="en-US"/>
        </a:p>
      </dgm:t>
    </dgm:pt>
    <dgm:pt modelId="{36808CDB-19FD-42B5-A4A0-B9BAECF8834A}" type="sibTrans" cxnId="{BB9110F7-52B1-4C82-988A-1FCBFD93325D}">
      <dgm:prSet/>
      <dgm:spPr/>
      <dgm:t>
        <a:bodyPr/>
        <a:lstStyle/>
        <a:p>
          <a:endParaRPr lang="en-US"/>
        </a:p>
      </dgm:t>
    </dgm:pt>
    <dgm:pt modelId="{6F893B20-0EB2-4AB2-9D7B-A64286C6A635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/>
            <a:t>Numeracy</a:t>
          </a:r>
        </a:p>
      </dgm:t>
    </dgm:pt>
    <dgm:pt modelId="{488A0E21-6797-48D5-903D-48A972CBB6C5}" type="parTrans" cxnId="{EC1EBF75-F7A9-49D8-AD7D-9DB9FA049698}">
      <dgm:prSet/>
      <dgm:spPr/>
      <dgm:t>
        <a:bodyPr/>
        <a:lstStyle/>
        <a:p>
          <a:endParaRPr lang="en-US"/>
        </a:p>
      </dgm:t>
    </dgm:pt>
    <dgm:pt modelId="{C61E1065-690A-4847-AD6E-05A53AA06338}" type="sibTrans" cxnId="{EC1EBF75-F7A9-49D8-AD7D-9DB9FA049698}">
      <dgm:prSet/>
      <dgm:spPr/>
      <dgm:t>
        <a:bodyPr/>
        <a:lstStyle/>
        <a:p>
          <a:endParaRPr lang="en-US"/>
        </a:p>
      </dgm:t>
    </dgm:pt>
    <dgm:pt modelId="{49928809-F492-4E61-A9F5-64654330A681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/>
            <a:t>Literacy</a:t>
          </a:r>
        </a:p>
      </dgm:t>
    </dgm:pt>
    <dgm:pt modelId="{6D45FE81-B616-4BF9-A348-38E25D15C2F4}" type="parTrans" cxnId="{E87DAA73-E8B7-4FD5-AEE0-260BC01A6897}">
      <dgm:prSet/>
      <dgm:spPr/>
      <dgm:t>
        <a:bodyPr/>
        <a:lstStyle/>
        <a:p>
          <a:endParaRPr lang="en-US"/>
        </a:p>
      </dgm:t>
    </dgm:pt>
    <dgm:pt modelId="{C1B5BACA-581B-4E1A-88E5-DDACCF12DC8A}" type="sibTrans" cxnId="{E87DAA73-E8B7-4FD5-AEE0-260BC01A6897}">
      <dgm:prSet/>
      <dgm:spPr/>
      <dgm:t>
        <a:bodyPr/>
        <a:lstStyle/>
        <a:p>
          <a:endParaRPr lang="en-US"/>
        </a:p>
      </dgm:t>
    </dgm:pt>
    <dgm:pt modelId="{1A49E920-5550-43C4-9BBA-B1E3163C5F42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World Around Us</a:t>
          </a:r>
        </a:p>
      </dgm:t>
    </dgm:pt>
    <dgm:pt modelId="{B13B8311-7D29-4898-AB63-15C41B42A7E1}" type="parTrans" cxnId="{C7B3C4F7-C6CA-4D16-A901-448C3159DCB0}">
      <dgm:prSet/>
      <dgm:spPr/>
      <dgm:t>
        <a:bodyPr/>
        <a:lstStyle/>
        <a:p>
          <a:endParaRPr lang="en-US"/>
        </a:p>
      </dgm:t>
    </dgm:pt>
    <dgm:pt modelId="{1A20879B-F2BB-4C66-B21B-D1C6A3349903}" type="sibTrans" cxnId="{C7B3C4F7-C6CA-4D16-A901-448C3159DCB0}">
      <dgm:prSet/>
      <dgm:spPr/>
      <dgm:t>
        <a:bodyPr/>
        <a:lstStyle/>
        <a:p>
          <a:endParaRPr lang="en-US"/>
        </a:p>
      </dgm:t>
    </dgm:pt>
    <dgm:pt modelId="{B3024E14-FAB4-4387-8EA3-8539AD466984}">
      <dgm:prSet phldrT="[Text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US" dirty="0"/>
            <a:t>Physical Education</a:t>
          </a:r>
        </a:p>
      </dgm:t>
    </dgm:pt>
    <dgm:pt modelId="{1A4999D5-4DF0-43D8-B4D1-066D1956D5CE}" type="parTrans" cxnId="{7E1C2A0C-406B-40CE-B2B0-E5F022F33321}">
      <dgm:prSet/>
      <dgm:spPr/>
      <dgm:t>
        <a:bodyPr/>
        <a:lstStyle/>
        <a:p>
          <a:endParaRPr lang="en-US"/>
        </a:p>
      </dgm:t>
    </dgm:pt>
    <dgm:pt modelId="{ACE6B61B-8C31-48BD-9DA8-A274CBA3E0AF}" type="sibTrans" cxnId="{7E1C2A0C-406B-40CE-B2B0-E5F022F33321}">
      <dgm:prSet/>
      <dgm:spPr/>
      <dgm:t>
        <a:bodyPr/>
        <a:lstStyle/>
        <a:p>
          <a:endParaRPr lang="en-US"/>
        </a:p>
      </dgm:t>
    </dgm:pt>
    <dgm:pt modelId="{C435AB3F-1C5A-402C-A599-96D79BE7ECD2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The Arts</a:t>
          </a:r>
        </a:p>
      </dgm:t>
    </dgm:pt>
    <dgm:pt modelId="{56288E1B-2057-4A10-B61A-D2B5C41D3018}" type="parTrans" cxnId="{FFC04C32-C928-4B8C-892B-2A8FBDF0A635}">
      <dgm:prSet/>
      <dgm:spPr/>
      <dgm:t>
        <a:bodyPr/>
        <a:lstStyle/>
        <a:p>
          <a:endParaRPr lang="en-US"/>
        </a:p>
      </dgm:t>
    </dgm:pt>
    <dgm:pt modelId="{2FC50B5B-9041-4C98-8587-3745CA2C0070}" type="sibTrans" cxnId="{FFC04C32-C928-4B8C-892B-2A8FBDF0A635}">
      <dgm:prSet/>
      <dgm:spPr/>
      <dgm:t>
        <a:bodyPr/>
        <a:lstStyle/>
        <a:p>
          <a:endParaRPr lang="en-US"/>
        </a:p>
      </dgm:t>
    </dgm:pt>
    <dgm:pt modelId="{9CD08291-3A87-44EF-AAD9-61286C591DA5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/>
            <a:t>PDMU</a:t>
          </a:r>
        </a:p>
      </dgm:t>
    </dgm:pt>
    <dgm:pt modelId="{67EC7701-FF53-43CD-8DA9-2016DDA8D643}" type="parTrans" cxnId="{6C50F9ED-F6F6-414B-9354-DD0847FCE566}">
      <dgm:prSet/>
      <dgm:spPr/>
      <dgm:t>
        <a:bodyPr/>
        <a:lstStyle/>
        <a:p>
          <a:endParaRPr lang="en-US"/>
        </a:p>
      </dgm:t>
    </dgm:pt>
    <dgm:pt modelId="{081094A8-C690-4213-A29D-E5604129AEDD}" type="sibTrans" cxnId="{6C50F9ED-F6F6-414B-9354-DD0847FCE566}">
      <dgm:prSet/>
      <dgm:spPr/>
      <dgm:t>
        <a:bodyPr/>
        <a:lstStyle/>
        <a:p>
          <a:endParaRPr lang="en-US"/>
        </a:p>
      </dgm:t>
    </dgm:pt>
    <dgm:pt modelId="{21F1357D-5F4F-40C0-B4E3-5981DFA976EC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Grow In Love</a:t>
          </a:r>
        </a:p>
      </dgm:t>
    </dgm:pt>
    <dgm:pt modelId="{13F247D4-9FF3-4E83-AA25-5380D2998B6B}" type="parTrans" cxnId="{D1215488-5B1E-49BC-9A49-9D2AE3A2B8DE}">
      <dgm:prSet/>
      <dgm:spPr/>
      <dgm:t>
        <a:bodyPr/>
        <a:lstStyle/>
        <a:p>
          <a:endParaRPr lang="en-US"/>
        </a:p>
      </dgm:t>
    </dgm:pt>
    <dgm:pt modelId="{3B5706F4-4888-44E7-971D-BA430F3D097C}" type="sibTrans" cxnId="{D1215488-5B1E-49BC-9A49-9D2AE3A2B8DE}">
      <dgm:prSet/>
      <dgm:spPr/>
      <dgm:t>
        <a:bodyPr/>
        <a:lstStyle/>
        <a:p>
          <a:endParaRPr lang="en-US"/>
        </a:p>
      </dgm:t>
    </dgm:pt>
    <dgm:pt modelId="{9B1C1951-5B83-4C3C-999C-AF080A38D2ED}">
      <dgm:prSet phldrT="[Text]"/>
      <dgm:spPr/>
      <dgm:t>
        <a:bodyPr/>
        <a:lstStyle/>
        <a:p>
          <a:endParaRPr lang="en-US"/>
        </a:p>
      </dgm:t>
    </dgm:pt>
    <dgm:pt modelId="{0B3A5B93-E548-4D70-ADCB-87CA53A47849}" type="parTrans" cxnId="{83DBE56A-1FEA-43ED-B02A-A14969E29C73}">
      <dgm:prSet/>
      <dgm:spPr/>
      <dgm:t>
        <a:bodyPr/>
        <a:lstStyle/>
        <a:p>
          <a:endParaRPr lang="en-US"/>
        </a:p>
      </dgm:t>
    </dgm:pt>
    <dgm:pt modelId="{F8AD4876-8FAA-4815-9685-92ECF5454A19}" type="sibTrans" cxnId="{83DBE56A-1FEA-43ED-B02A-A14969E29C73}">
      <dgm:prSet/>
      <dgm:spPr/>
      <dgm:t>
        <a:bodyPr/>
        <a:lstStyle/>
        <a:p>
          <a:endParaRPr lang="en-US"/>
        </a:p>
      </dgm:t>
    </dgm:pt>
    <dgm:pt modelId="{1A0E1B08-222C-45A2-950D-9A078A4EBF7D}">
      <dgm:prSet phldrT="[Text]"/>
      <dgm:spPr>
        <a:solidFill>
          <a:srgbClr val="D84910"/>
        </a:solidFill>
      </dgm:spPr>
      <dgm:t>
        <a:bodyPr/>
        <a:lstStyle/>
        <a:p>
          <a:r>
            <a:rPr lang="en-US" dirty="0"/>
            <a:t>ICT</a:t>
          </a:r>
        </a:p>
      </dgm:t>
    </dgm:pt>
    <dgm:pt modelId="{69352011-8EB8-4A68-8582-91DDA70E6AC1}" type="parTrans" cxnId="{119650E6-6587-4F73-8ACC-76C195105302}">
      <dgm:prSet/>
      <dgm:spPr/>
      <dgm:t>
        <a:bodyPr/>
        <a:lstStyle/>
        <a:p>
          <a:endParaRPr lang="en-US"/>
        </a:p>
      </dgm:t>
    </dgm:pt>
    <dgm:pt modelId="{CCDC1EFE-B2A5-4959-B726-612F577E01EC}" type="sibTrans" cxnId="{119650E6-6587-4F73-8ACC-76C195105302}">
      <dgm:prSet/>
      <dgm:spPr/>
      <dgm:t>
        <a:bodyPr/>
        <a:lstStyle/>
        <a:p>
          <a:endParaRPr lang="en-US"/>
        </a:p>
      </dgm:t>
    </dgm:pt>
    <dgm:pt modelId="{AAA90579-C3A4-4389-BA3F-4168E5F58796}" type="pres">
      <dgm:prSet presAssocID="{7DC6A469-9619-4F39-B8E1-3FC985B6373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6CB3907-00E2-410A-8A81-8A888969665D}" type="pres">
      <dgm:prSet presAssocID="{B5B6141E-D12D-4889-91DE-4A0198B4FB9E}" presName="centerShape" presStyleLbl="node0" presStyleIdx="0" presStyleCnt="1"/>
      <dgm:spPr/>
    </dgm:pt>
    <dgm:pt modelId="{E7240B35-E4F1-47A7-AE36-980B01BA5570}" type="pres">
      <dgm:prSet presAssocID="{488A0E21-6797-48D5-903D-48A972CBB6C5}" presName="parTrans" presStyleLbl="sibTrans2D1" presStyleIdx="0" presStyleCnt="8"/>
      <dgm:spPr/>
    </dgm:pt>
    <dgm:pt modelId="{EFFF6303-6DD7-475D-B821-A6739BE6A474}" type="pres">
      <dgm:prSet presAssocID="{488A0E21-6797-48D5-903D-48A972CBB6C5}" presName="connectorText" presStyleLbl="sibTrans2D1" presStyleIdx="0" presStyleCnt="8"/>
      <dgm:spPr/>
    </dgm:pt>
    <dgm:pt modelId="{3F7C3F05-2DBD-43F3-804A-9AB25673AFBF}" type="pres">
      <dgm:prSet presAssocID="{6F893B20-0EB2-4AB2-9D7B-A64286C6A635}" presName="node" presStyleLbl="node1" presStyleIdx="0" presStyleCnt="8">
        <dgm:presLayoutVars>
          <dgm:bulletEnabled val="1"/>
        </dgm:presLayoutVars>
      </dgm:prSet>
      <dgm:spPr/>
    </dgm:pt>
    <dgm:pt modelId="{4BF4BBD3-AFC5-413F-893D-7A328AD6D198}" type="pres">
      <dgm:prSet presAssocID="{6D45FE81-B616-4BF9-A348-38E25D15C2F4}" presName="parTrans" presStyleLbl="sibTrans2D1" presStyleIdx="1" presStyleCnt="8"/>
      <dgm:spPr/>
    </dgm:pt>
    <dgm:pt modelId="{14FD1E33-A76D-4EDE-89E9-F7BB282BD781}" type="pres">
      <dgm:prSet presAssocID="{6D45FE81-B616-4BF9-A348-38E25D15C2F4}" presName="connectorText" presStyleLbl="sibTrans2D1" presStyleIdx="1" presStyleCnt="8"/>
      <dgm:spPr/>
    </dgm:pt>
    <dgm:pt modelId="{A10BE9E6-ED5D-4C55-A1B8-7F8F5B0CC5DA}" type="pres">
      <dgm:prSet presAssocID="{49928809-F492-4E61-A9F5-64654330A681}" presName="node" presStyleLbl="node1" presStyleIdx="1" presStyleCnt="8">
        <dgm:presLayoutVars>
          <dgm:bulletEnabled val="1"/>
        </dgm:presLayoutVars>
      </dgm:prSet>
      <dgm:spPr/>
    </dgm:pt>
    <dgm:pt modelId="{76496C6E-CF97-4DA9-9FC6-0278210276F5}" type="pres">
      <dgm:prSet presAssocID="{B13B8311-7D29-4898-AB63-15C41B42A7E1}" presName="parTrans" presStyleLbl="sibTrans2D1" presStyleIdx="2" presStyleCnt="8"/>
      <dgm:spPr/>
    </dgm:pt>
    <dgm:pt modelId="{BFEF0E1A-61D9-4943-9B49-64AEF4CA01FE}" type="pres">
      <dgm:prSet presAssocID="{B13B8311-7D29-4898-AB63-15C41B42A7E1}" presName="connectorText" presStyleLbl="sibTrans2D1" presStyleIdx="2" presStyleCnt="8"/>
      <dgm:spPr/>
    </dgm:pt>
    <dgm:pt modelId="{90B80161-264C-47A8-A041-B21B0B21C01B}" type="pres">
      <dgm:prSet presAssocID="{1A49E920-5550-43C4-9BBA-B1E3163C5F42}" presName="node" presStyleLbl="node1" presStyleIdx="2" presStyleCnt="8">
        <dgm:presLayoutVars>
          <dgm:bulletEnabled val="1"/>
        </dgm:presLayoutVars>
      </dgm:prSet>
      <dgm:spPr/>
    </dgm:pt>
    <dgm:pt modelId="{FA581A70-A94F-47EB-ACEE-B1E597B77911}" type="pres">
      <dgm:prSet presAssocID="{56288E1B-2057-4A10-B61A-D2B5C41D3018}" presName="parTrans" presStyleLbl="sibTrans2D1" presStyleIdx="3" presStyleCnt="8"/>
      <dgm:spPr/>
    </dgm:pt>
    <dgm:pt modelId="{51402FDA-2838-4C7C-BD94-53E4399ECB0F}" type="pres">
      <dgm:prSet presAssocID="{56288E1B-2057-4A10-B61A-D2B5C41D3018}" presName="connectorText" presStyleLbl="sibTrans2D1" presStyleIdx="3" presStyleCnt="8"/>
      <dgm:spPr/>
    </dgm:pt>
    <dgm:pt modelId="{71402728-0034-43FB-BB9B-28A5F948EF14}" type="pres">
      <dgm:prSet presAssocID="{C435AB3F-1C5A-402C-A599-96D79BE7ECD2}" presName="node" presStyleLbl="node1" presStyleIdx="3" presStyleCnt="8">
        <dgm:presLayoutVars>
          <dgm:bulletEnabled val="1"/>
        </dgm:presLayoutVars>
      </dgm:prSet>
      <dgm:spPr/>
    </dgm:pt>
    <dgm:pt modelId="{AE98D09A-2C16-4395-AC22-CAFC3BD776E0}" type="pres">
      <dgm:prSet presAssocID="{69352011-8EB8-4A68-8582-91DDA70E6AC1}" presName="parTrans" presStyleLbl="sibTrans2D1" presStyleIdx="4" presStyleCnt="8"/>
      <dgm:spPr/>
    </dgm:pt>
    <dgm:pt modelId="{7E532232-1D90-44BF-B74F-A8CFA387762D}" type="pres">
      <dgm:prSet presAssocID="{69352011-8EB8-4A68-8582-91DDA70E6AC1}" presName="connectorText" presStyleLbl="sibTrans2D1" presStyleIdx="4" presStyleCnt="8"/>
      <dgm:spPr/>
    </dgm:pt>
    <dgm:pt modelId="{AB777E53-6DDC-4906-8F7B-13ACD9DD4FA8}" type="pres">
      <dgm:prSet presAssocID="{1A0E1B08-222C-45A2-950D-9A078A4EBF7D}" presName="node" presStyleLbl="node1" presStyleIdx="4" presStyleCnt="8">
        <dgm:presLayoutVars>
          <dgm:bulletEnabled val="1"/>
        </dgm:presLayoutVars>
      </dgm:prSet>
      <dgm:spPr/>
    </dgm:pt>
    <dgm:pt modelId="{AAC17966-F490-4481-BAD5-7E65766298D2}" type="pres">
      <dgm:prSet presAssocID="{67EC7701-FF53-43CD-8DA9-2016DDA8D643}" presName="parTrans" presStyleLbl="sibTrans2D1" presStyleIdx="5" presStyleCnt="8"/>
      <dgm:spPr/>
    </dgm:pt>
    <dgm:pt modelId="{D06CAEB0-8960-4C4D-BEC1-F6A1727E98C4}" type="pres">
      <dgm:prSet presAssocID="{67EC7701-FF53-43CD-8DA9-2016DDA8D643}" presName="connectorText" presStyleLbl="sibTrans2D1" presStyleIdx="5" presStyleCnt="8"/>
      <dgm:spPr/>
    </dgm:pt>
    <dgm:pt modelId="{3216A04D-E2F4-48F2-B876-6C474B47C09C}" type="pres">
      <dgm:prSet presAssocID="{9CD08291-3A87-44EF-AAD9-61286C591DA5}" presName="node" presStyleLbl="node1" presStyleIdx="5" presStyleCnt="8">
        <dgm:presLayoutVars>
          <dgm:bulletEnabled val="1"/>
        </dgm:presLayoutVars>
      </dgm:prSet>
      <dgm:spPr/>
    </dgm:pt>
    <dgm:pt modelId="{CF07F142-7878-4B9F-9F7F-213DE8AB2435}" type="pres">
      <dgm:prSet presAssocID="{13F247D4-9FF3-4E83-AA25-5380D2998B6B}" presName="parTrans" presStyleLbl="sibTrans2D1" presStyleIdx="6" presStyleCnt="8"/>
      <dgm:spPr/>
    </dgm:pt>
    <dgm:pt modelId="{BD7564D9-DA4D-403D-906E-7E117A9A4026}" type="pres">
      <dgm:prSet presAssocID="{13F247D4-9FF3-4E83-AA25-5380D2998B6B}" presName="connectorText" presStyleLbl="sibTrans2D1" presStyleIdx="6" presStyleCnt="8"/>
      <dgm:spPr/>
    </dgm:pt>
    <dgm:pt modelId="{86C09B27-E4B4-4488-9F23-10A1EE19DBC8}" type="pres">
      <dgm:prSet presAssocID="{21F1357D-5F4F-40C0-B4E3-5981DFA976EC}" presName="node" presStyleLbl="node1" presStyleIdx="6" presStyleCnt="8">
        <dgm:presLayoutVars>
          <dgm:bulletEnabled val="1"/>
        </dgm:presLayoutVars>
      </dgm:prSet>
      <dgm:spPr/>
    </dgm:pt>
    <dgm:pt modelId="{C7BC9275-4CB6-4E29-ADC5-FE2AF66BEB5D}" type="pres">
      <dgm:prSet presAssocID="{1A4999D5-4DF0-43D8-B4D1-066D1956D5CE}" presName="parTrans" presStyleLbl="sibTrans2D1" presStyleIdx="7" presStyleCnt="8"/>
      <dgm:spPr/>
    </dgm:pt>
    <dgm:pt modelId="{987D0FF7-C5EA-4F6A-9F03-AE0F503ADDAF}" type="pres">
      <dgm:prSet presAssocID="{1A4999D5-4DF0-43D8-B4D1-066D1956D5CE}" presName="connectorText" presStyleLbl="sibTrans2D1" presStyleIdx="7" presStyleCnt="8"/>
      <dgm:spPr/>
    </dgm:pt>
    <dgm:pt modelId="{96D6EFB7-9431-482C-A3E2-EE46E821DD87}" type="pres">
      <dgm:prSet presAssocID="{B3024E14-FAB4-4387-8EA3-8539AD466984}" presName="node" presStyleLbl="node1" presStyleIdx="7" presStyleCnt="8">
        <dgm:presLayoutVars>
          <dgm:bulletEnabled val="1"/>
        </dgm:presLayoutVars>
      </dgm:prSet>
      <dgm:spPr/>
    </dgm:pt>
  </dgm:ptLst>
  <dgm:cxnLst>
    <dgm:cxn modelId="{A6784506-C50D-4036-AF03-4980CF952B91}" type="presOf" srcId="{B13B8311-7D29-4898-AB63-15C41B42A7E1}" destId="{76496C6E-CF97-4DA9-9FC6-0278210276F5}" srcOrd="0" destOrd="0" presId="urn:microsoft.com/office/officeart/2005/8/layout/radial5"/>
    <dgm:cxn modelId="{9264A10A-2FC0-4B59-842C-B1C7375289C6}" type="presOf" srcId="{49928809-F492-4E61-A9F5-64654330A681}" destId="{A10BE9E6-ED5D-4C55-A1B8-7F8F5B0CC5DA}" srcOrd="0" destOrd="0" presId="urn:microsoft.com/office/officeart/2005/8/layout/radial5"/>
    <dgm:cxn modelId="{7E1C2A0C-406B-40CE-B2B0-E5F022F33321}" srcId="{B5B6141E-D12D-4889-91DE-4A0198B4FB9E}" destId="{B3024E14-FAB4-4387-8EA3-8539AD466984}" srcOrd="7" destOrd="0" parTransId="{1A4999D5-4DF0-43D8-B4D1-066D1956D5CE}" sibTransId="{ACE6B61B-8C31-48BD-9DA8-A274CBA3E0AF}"/>
    <dgm:cxn modelId="{47315619-8979-46D2-8341-3DCB303F2B1C}" type="presOf" srcId="{488A0E21-6797-48D5-903D-48A972CBB6C5}" destId="{EFFF6303-6DD7-475D-B821-A6739BE6A474}" srcOrd="1" destOrd="0" presId="urn:microsoft.com/office/officeart/2005/8/layout/radial5"/>
    <dgm:cxn modelId="{D416701C-68D9-46EA-BD61-CD67C13C3954}" type="presOf" srcId="{67EC7701-FF53-43CD-8DA9-2016DDA8D643}" destId="{AAC17966-F490-4481-BAD5-7E65766298D2}" srcOrd="0" destOrd="0" presId="urn:microsoft.com/office/officeart/2005/8/layout/radial5"/>
    <dgm:cxn modelId="{9A43731F-7419-437F-BBDE-BC74EAC1A1F5}" type="presOf" srcId="{B13B8311-7D29-4898-AB63-15C41B42A7E1}" destId="{BFEF0E1A-61D9-4943-9B49-64AEF4CA01FE}" srcOrd="1" destOrd="0" presId="urn:microsoft.com/office/officeart/2005/8/layout/radial5"/>
    <dgm:cxn modelId="{AD36F21F-C561-4E61-A488-78155D7B9091}" type="presOf" srcId="{69352011-8EB8-4A68-8582-91DDA70E6AC1}" destId="{AE98D09A-2C16-4395-AC22-CAFC3BD776E0}" srcOrd="0" destOrd="0" presId="urn:microsoft.com/office/officeart/2005/8/layout/radial5"/>
    <dgm:cxn modelId="{FFC04C32-C928-4B8C-892B-2A8FBDF0A635}" srcId="{B5B6141E-D12D-4889-91DE-4A0198B4FB9E}" destId="{C435AB3F-1C5A-402C-A599-96D79BE7ECD2}" srcOrd="3" destOrd="0" parTransId="{56288E1B-2057-4A10-B61A-D2B5C41D3018}" sibTransId="{2FC50B5B-9041-4C98-8587-3745CA2C0070}"/>
    <dgm:cxn modelId="{60C48337-C99C-4685-A14B-EE58F35EE0D4}" type="presOf" srcId="{B5B6141E-D12D-4889-91DE-4A0198B4FB9E}" destId="{F6CB3907-00E2-410A-8A81-8A888969665D}" srcOrd="0" destOrd="0" presId="urn:microsoft.com/office/officeart/2005/8/layout/radial5"/>
    <dgm:cxn modelId="{B5A74840-8EF6-46FF-A24B-8839979E3E7E}" type="presOf" srcId="{13F247D4-9FF3-4E83-AA25-5380D2998B6B}" destId="{BD7564D9-DA4D-403D-906E-7E117A9A4026}" srcOrd="1" destOrd="0" presId="urn:microsoft.com/office/officeart/2005/8/layout/radial5"/>
    <dgm:cxn modelId="{2872AD5B-2314-49D3-B3CA-5A62F4E42E07}" type="presOf" srcId="{56288E1B-2057-4A10-B61A-D2B5C41D3018}" destId="{FA581A70-A94F-47EB-ACEE-B1E597B77911}" srcOrd="0" destOrd="0" presId="urn:microsoft.com/office/officeart/2005/8/layout/radial5"/>
    <dgm:cxn modelId="{6A4C3460-2FB3-42E4-AF35-1D678BE17BED}" type="presOf" srcId="{6D45FE81-B616-4BF9-A348-38E25D15C2F4}" destId="{14FD1E33-A76D-4EDE-89E9-F7BB282BD781}" srcOrd="1" destOrd="0" presId="urn:microsoft.com/office/officeart/2005/8/layout/radial5"/>
    <dgm:cxn modelId="{D4F2B265-522F-4E33-9F71-931866BCC2FF}" type="presOf" srcId="{56288E1B-2057-4A10-B61A-D2B5C41D3018}" destId="{51402FDA-2838-4C7C-BD94-53E4399ECB0F}" srcOrd="1" destOrd="0" presId="urn:microsoft.com/office/officeart/2005/8/layout/radial5"/>
    <dgm:cxn modelId="{AF6D8C69-4C2E-4DBF-8CFE-DE84A08B08A7}" type="presOf" srcId="{6F893B20-0EB2-4AB2-9D7B-A64286C6A635}" destId="{3F7C3F05-2DBD-43F3-804A-9AB25673AFBF}" srcOrd="0" destOrd="0" presId="urn:microsoft.com/office/officeart/2005/8/layout/radial5"/>
    <dgm:cxn modelId="{83DBE56A-1FEA-43ED-B02A-A14969E29C73}" srcId="{7DC6A469-9619-4F39-B8E1-3FC985B6373C}" destId="{9B1C1951-5B83-4C3C-999C-AF080A38D2ED}" srcOrd="1" destOrd="0" parTransId="{0B3A5B93-E548-4D70-ADCB-87CA53A47849}" sibTransId="{F8AD4876-8FAA-4815-9685-92ECF5454A19}"/>
    <dgm:cxn modelId="{0E9FFC4A-A0F3-45C5-BF86-56D59D15B9DA}" type="presOf" srcId="{C435AB3F-1C5A-402C-A599-96D79BE7ECD2}" destId="{71402728-0034-43FB-BB9B-28A5F948EF14}" srcOrd="0" destOrd="0" presId="urn:microsoft.com/office/officeart/2005/8/layout/radial5"/>
    <dgm:cxn modelId="{E87DAA73-E8B7-4FD5-AEE0-260BC01A6897}" srcId="{B5B6141E-D12D-4889-91DE-4A0198B4FB9E}" destId="{49928809-F492-4E61-A9F5-64654330A681}" srcOrd="1" destOrd="0" parTransId="{6D45FE81-B616-4BF9-A348-38E25D15C2F4}" sibTransId="{C1B5BACA-581B-4E1A-88E5-DDACCF12DC8A}"/>
    <dgm:cxn modelId="{0ACB6A75-3198-43C0-8103-9D31CB263E8A}" type="presOf" srcId="{21F1357D-5F4F-40C0-B4E3-5981DFA976EC}" destId="{86C09B27-E4B4-4488-9F23-10A1EE19DBC8}" srcOrd="0" destOrd="0" presId="urn:microsoft.com/office/officeart/2005/8/layout/radial5"/>
    <dgm:cxn modelId="{EC1EBF75-F7A9-49D8-AD7D-9DB9FA049698}" srcId="{B5B6141E-D12D-4889-91DE-4A0198B4FB9E}" destId="{6F893B20-0EB2-4AB2-9D7B-A64286C6A635}" srcOrd="0" destOrd="0" parTransId="{488A0E21-6797-48D5-903D-48A972CBB6C5}" sibTransId="{C61E1065-690A-4847-AD6E-05A53AA06338}"/>
    <dgm:cxn modelId="{BF30A785-A921-4661-80DC-41AF0B213B38}" type="presOf" srcId="{69352011-8EB8-4A68-8582-91DDA70E6AC1}" destId="{7E532232-1D90-44BF-B74F-A8CFA387762D}" srcOrd="1" destOrd="0" presId="urn:microsoft.com/office/officeart/2005/8/layout/radial5"/>
    <dgm:cxn modelId="{D1215488-5B1E-49BC-9A49-9D2AE3A2B8DE}" srcId="{B5B6141E-D12D-4889-91DE-4A0198B4FB9E}" destId="{21F1357D-5F4F-40C0-B4E3-5981DFA976EC}" srcOrd="6" destOrd="0" parTransId="{13F247D4-9FF3-4E83-AA25-5380D2998B6B}" sibTransId="{3B5706F4-4888-44E7-971D-BA430F3D097C}"/>
    <dgm:cxn modelId="{A280F78C-2E71-4C13-A9EC-69C108EA20C6}" type="presOf" srcId="{67EC7701-FF53-43CD-8DA9-2016DDA8D643}" destId="{D06CAEB0-8960-4C4D-BEC1-F6A1727E98C4}" srcOrd="1" destOrd="0" presId="urn:microsoft.com/office/officeart/2005/8/layout/radial5"/>
    <dgm:cxn modelId="{088ED798-14FE-4531-AE7B-3F5FD07AA677}" type="presOf" srcId="{6D45FE81-B616-4BF9-A348-38E25D15C2F4}" destId="{4BF4BBD3-AFC5-413F-893D-7A328AD6D198}" srcOrd="0" destOrd="0" presId="urn:microsoft.com/office/officeart/2005/8/layout/radial5"/>
    <dgm:cxn modelId="{BACCE7A4-CFA4-460B-87A1-6825E4C0C8DB}" type="presOf" srcId="{9CD08291-3A87-44EF-AAD9-61286C591DA5}" destId="{3216A04D-E2F4-48F2-B876-6C474B47C09C}" srcOrd="0" destOrd="0" presId="urn:microsoft.com/office/officeart/2005/8/layout/radial5"/>
    <dgm:cxn modelId="{00474BA5-ABB8-48F3-83F0-5ECBC075FF46}" type="presOf" srcId="{1A49E920-5550-43C4-9BBA-B1E3163C5F42}" destId="{90B80161-264C-47A8-A041-B21B0B21C01B}" srcOrd="0" destOrd="0" presId="urn:microsoft.com/office/officeart/2005/8/layout/radial5"/>
    <dgm:cxn modelId="{680A0EAC-D08A-4BA2-B22E-CC0A09FD2E09}" type="presOf" srcId="{7DC6A469-9619-4F39-B8E1-3FC985B6373C}" destId="{AAA90579-C3A4-4389-BA3F-4168E5F58796}" srcOrd="0" destOrd="0" presId="urn:microsoft.com/office/officeart/2005/8/layout/radial5"/>
    <dgm:cxn modelId="{ACF1BFBA-4A1F-471D-BF06-985A8AB4B63A}" type="presOf" srcId="{B3024E14-FAB4-4387-8EA3-8539AD466984}" destId="{96D6EFB7-9431-482C-A3E2-EE46E821DD87}" srcOrd="0" destOrd="0" presId="urn:microsoft.com/office/officeart/2005/8/layout/radial5"/>
    <dgm:cxn modelId="{5A35B7C1-4B6B-40A6-BB15-1048EF0DEE39}" type="presOf" srcId="{1A0E1B08-222C-45A2-950D-9A078A4EBF7D}" destId="{AB777E53-6DDC-4906-8F7B-13ACD9DD4FA8}" srcOrd="0" destOrd="0" presId="urn:microsoft.com/office/officeart/2005/8/layout/radial5"/>
    <dgm:cxn modelId="{E4868EC4-630A-41B5-ABA5-59E72BDC39D4}" type="presOf" srcId="{1A4999D5-4DF0-43D8-B4D1-066D1956D5CE}" destId="{C7BC9275-4CB6-4E29-ADC5-FE2AF66BEB5D}" srcOrd="0" destOrd="0" presId="urn:microsoft.com/office/officeart/2005/8/layout/radial5"/>
    <dgm:cxn modelId="{E94ED7C5-8E83-4E28-A38F-EE9B94ED7DB6}" type="presOf" srcId="{13F247D4-9FF3-4E83-AA25-5380D2998B6B}" destId="{CF07F142-7878-4B9F-9F7F-213DE8AB2435}" srcOrd="0" destOrd="0" presId="urn:microsoft.com/office/officeart/2005/8/layout/radial5"/>
    <dgm:cxn modelId="{47B573E2-2297-48CB-85D4-3F4BDF480A15}" type="presOf" srcId="{1A4999D5-4DF0-43D8-B4D1-066D1956D5CE}" destId="{987D0FF7-C5EA-4F6A-9F03-AE0F503ADDAF}" srcOrd="1" destOrd="0" presId="urn:microsoft.com/office/officeart/2005/8/layout/radial5"/>
    <dgm:cxn modelId="{119650E6-6587-4F73-8ACC-76C195105302}" srcId="{B5B6141E-D12D-4889-91DE-4A0198B4FB9E}" destId="{1A0E1B08-222C-45A2-950D-9A078A4EBF7D}" srcOrd="4" destOrd="0" parTransId="{69352011-8EB8-4A68-8582-91DDA70E6AC1}" sibTransId="{CCDC1EFE-B2A5-4959-B726-612F577E01EC}"/>
    <dgm:cxn modelId="{6C50F9ED-F6F6-414B-9354-DD0847FCE566}" srcId="{B5B6141E-D12D-4889-91DE-4A0198B4FB9E}" destId="{9CD08291-3A87-44EF-AAD9-61286C591DA5}" srcOrd="5" destOrd="0" parTransId="{67EC7701-FF53-43CD-8DA9-2016DDA8D643}" sibTransId="{081094A8-C690-4213-A29D-E5604129AEDD}"/>
    <dgm:cxn modelId="{3BC4BEEF-713F-493F-A593-C1C2BEF94097}" type="presOf" srcId="{488A0E21-6797-48D5-903D-48A972CBB6C5}" destId="{E7240B35-E4F1-47A7-AE36-980B01BA5570}" srcOrd="0" destOrd="0" presId="urn:microsoft.com/office/officeart/2005/8/layout/radial5"/>
    <dgm:cxn modelId="{BB9110F7-52B1-4C82-988A-1FCBFD93325D}" srcId="{7DC6A469-9619-4F39-B8E1-3FC985B6373C}" destId="{B5B6141E-D12D-4889-91DE-4A0198B4FB9E}" srcOrd="0" destOrd="0" parTransId="{46E0A0FC-256E-4A13-8E04-B85F8D49D5F8}" sibTransId="{36808CDB-19FD-42B5-A4A0-B9BAECF8834A}"/>
    <dgm:cxn modelId="{C7B3C4F7-C6CA-4D16-A901-448C3159DCB0}" srcId="{B5B6141E-D12D-4889-91DE-4A0198B4FB9E}" destId="{1A49E920-5550-43C4-9BBA-B1E3163C5F42}" srcOrd="2" destOrd="0" parTransId="{B13B8311-7D29-4898-AB63-15C41B42A7E1}" sibTransId="{1A20879B-F2BB-4C66-B21B-D1C6A3349903}"/>
    <dgm:cxn modelId="{A8834A45-82DD-4A8D-8F7A-71496388F63C}" type="presParOf" srcId="{AAA90579-C3A4-4389-BA3F-4168E5F58796}" destId="{F6CB3907-00E2-410A-8A81-8A888969665D}" srcOrd="0" destOrd="0" presId="urn:microsoft.com/office/officeart/2005/8/layout/radial5"/>
    <dgm:cxn modelId="{4FB13469-EBB0-4ACD-9869-63EDCE6966F5}" type="presParOf" srcId="{AAA90579-C3A4-4389-BA3F-4168E5F58796}" destId="{E7240B35-E4F1-47A7-AE36-980B01BA5570}" srcOrd="1" destOrd="0" presId="urn:microsoft.com/office/officeart/2005/8/layout/radial5"/>
    <dgm:cxn modelId="{1CE93CF2-E6FC-44AA-AD52-78D172EA27DD}" type="presParOf" srcId="{E7240B35-E4F1-47A7-AE36-980B01BA5570}" destId="{EFFF6303-6DD7-475D-B821-A6739BE6A474}" srcOrd="0" destOrd="0" presId="urn:microsoft.com/office/officeart/2005/8/layout/radial5"/>
    <dgm:cxn modelId="{1DCFF6F5-6BE4-4197-AB11-3EF529A6A620}" type="presParOf" srcId="{AAA90579-C3A4-4389-BA3F-4168E5F58796}" destId="{3F7C3F05-2DBD-43F3-804A-9AB25673AFBF}" srcOrd="2" destOrd="0" presId="urn:microsoft.com/office/officeart/2005/8/layout/radial5"/>
    <dgm:cxn modelId="{E857AD61-FE8D-402B-862C-2786202697EA}" type="presParOf" srcId="{AAA90579-C3A4-4389-BA3F-4168E5F58796}" destId="{4BF4BBD3-AFC5-413F-893D-7A328AD6D198}" srcOrd="3" destOrd="0" presId="urn:microsoft.com/office/officeart/2005/8/layout/radial5"/>
    <dgm:cxn modelId="{68BB88B2-B7AC-4EE9-B0F3-C914EB3B40DD}" type="presParOf" srcId="{4BF4BBD3-AFC5-413F-893D-7A328AD6D198}" destId="{14FD1E33-A76D-4EDE-89E9-F7BB282BD781}" srcOrd="0" destOrd="0" presId="urn:microsoft.com/office/officeart/2005/8/layout/radial5"/>
    <dgm:cxn modelId="{625A3765-80B6-46FD-A8CB-DA981F763F8D}" type="presParOf" srcId="{AAA90579-C3A4-4389-BA3F-4168E5F58796}" destId="{A10BE9E6-ED5D-4C55-A1B8-7F8F5B0CC5DA}" srcOrd="4" destOrd="0" presId="urn:microsoft.com/office/officeart/2005/8/layout/radial5"/>
    <dgm:cxn modelId="{D21463B3-CFA4-4C10-88B4-D283ADE25DAD}" type="presParOf" srcId="{AAA90579-C3A4-4389-BA3F-4168E5F58796}" destId="{76496C6E-CF97-4DA9-9FC6-0278210276F5}" srcOrd="5" destOrd="0" presId="urn:microsoft.com/office/officeart/2005/8/layout/radial5"/>
    <dgm:cxn modelId="{AAC40D59-711A-4AD6-B63D-10BAEF4694C6}" type="presParOf" srcId="{76496C6E-CF97-4DA9-9FC6-0278210276F5}" destId="{BFEF0E1A-61D9-4943-9B49-64AEF4CA01FE}" srcOrd="0" destOrd="0" presId="urn:microsoft.com/office/officeart/2005/8/layout/radial5"/>
    <dgm:cxn modelId="{31F8DEF1-D87A-444D-BC80-0C2707A0B990}" type="presParOf" srcId="{AAA90579-C3A4-4389-BA3F-4168E5F58796}" destId="{90B80161-264C-47A8-A041-B21B0B21C01B}" srcOrd="6" destOrd="0" presId="urn:microsoft.com/office/officeart/2005/8/layout/radial5"/>
    <dgm:cxn modelId="{1FE4CCEF-EAAC-469A-9F2D-4E4B6D478153}" type="presParOf" srcId="{AAA90579-C3A4-4389-BA3F-4168E5F58796}" destId="{FA581A70-A94F-47EB-ACEE-B1E597B77911}" srcOrd="7" destOrd="0" presId="urn:microsoft.com/office/officeart/2005/8/layout/radial5"/>
    <dgm:cxn modelId="{A28862BD-91DD-4930-9002-1BACB4ACA424}" type="presParOf" srcId="{FA581A70-A94F-47EB-ACEE-B1E597B77911}" destId="{51402FDA-2838-4C7C-BD94-53E4399ECB0F}" srcOrd="0" destOrd="0" presId="urn:microsoft.com/office/officeart/2005/8/layout/radial5"/>
    <dgm:cxn modelId="{DBB4072C-73FA-4983-B4E0-430A8061CDAD}" type="presParOf" srcId="{AAA90579-C3A4-4389-BA3F-4168E5F58796}" destId="{71402728-0034-43FB-BB9B-28A5F948EF14}" srcOrd="8" destOrd="0" presId="urn:microsoft.com/office/officeart/2005/8/layout/radial5"/>
    <dgm:cxn modelId="{F3EB3460-AFD1-4CAA-ADDF-7A3D8E893C84}" type="presParOf" srcId="{AAA90579-C3A4-4389-BA3F-4168E5F58796}" destId="{AE98D09A-2C16-4395-AC22-CAFC3BD776E0}" srcOrd="9" destOrd="0" presId="urn:microsoft.com/office/officeart/2005/8/layout/radial5"/>
    <dgm:cxn modelId="{890C7185-52A2-49B8-94FB-7E2D0809F7C0}" type="presParOf" srcId="{AE98D09A-2C16-4395-AC22-CAFC3BD776E0}" destId="{7E532232-1D90-44BF-B74F-A8CFA387762D}" srcOrd="0" destOrd="0" presId="urn:microsoft.com/office/officeart/2005/8/layout/radial5"/>
    <dgm:cxn modelId="{487D7BC7-4244-436C-9FC5-CB986C213E68}" type="presParOf" srcId="{AAA90579-C3A4-4389-BA3F-4168E5F58796}" destId="{AB777E53-6DDC-4906-8F7B-13ACD9DD4FA8}" srcOrd="10" destOrd="0" presId="urn:microsoft.com/office/officeart/2005/8/layout/radial5"/>
    <dgm:cxn modelId="{E22140F7-7E10-47BA-B27F-CBAD22E3135E}" type="presParOf" srcId="{AAA90579-C3A4-4389-BA3F-4168E5F58796}" destId="{AAC17966-F490-4481-BAD5-7E65766298D2}" srcOrd="11" destOrd="0" presId="urn:microsoft.com/office/officeart/2005/8/layout/radial5"/>
    <dgm:cxn modelId="{5264A17D-60C6-4201-9ACA-DF77835949CA}" type="presParOf" srcId="{AAC17966-F490-4481-BAD5-7E65766298D2}" destId="{D06CAEB0-8960-4C4D-BEC1-F6A1727E98C4}" srcOrd="0" destOrd="0" presId="urn:microsoft.com/office/officeart/2005/8/layout/radial5"/>
    <dgm:cxn modelId="{35083A7B-1C7A-49D8-8B7D-A32D552E04A7}" type="presParOf" srcId="{AAA90579-C3A4-4389-BA3F-4168E5F58796}" destId="{3216A04D-E2F4-48F2-B876-6C474B47C09C}" srcOrd="12" destOrd="0" presId="urn:microsoft.com/office/officeart/2005/8/layout/radial5"/>
    <dgm:cxn modelId="{6D7CA401-D074-46E5-B96B-63C351B91C8D}" type="presParOf" srcId="{AAA90579-C3A4-4389-BA3F-4168E5F58796}" destId="{CF07F142-7878-4B9F-9F7F-213DE8AB2435}" srcOrd="13" destOrd="0" presId="urn:microsoft.com/office/officeart/2005/8/layout/radial5"/>
    <dgm:cxn modelId="{B3A1B8D8-FD13-4417-898E-2A99F626099D}" type="presParOf" srcId="{CF07F142-7878-4B9F-9F7F-213DE8AB2435}" destId="{BD7564D9-DA4D-403D-906E-7E117A9A4026}" srcOrd="0" destOrd="0" presId="urn:microsoft.com/office/officeart/2005/8/layout/radial5"/>
    <dgm:cxn modelId="{6627234D-72AF-4594-B7AA-240A25204479}" type="presParOf" srcId="{AAA90579-C3A4-4389-BA3F-4168E5F58796}" destId="{86C09B27-E4B4-4488-9F23-10A1EE19DBC8}" srcOrd="14" destOrd="0" presId="urn:microsoft.com/office/officeart/2005/8/layout/radial5"/>
    <dgm:cxn modelId="{389BF7EC-47D0-4971-98B9-A1797012C0F7}" type="presParOf" srcId="{AAA90579-C3A4-4389-BA3F-4168E5F58796}" destId="{C7BC9275-4CB6-4E29-ADC5-FE2AF66BEB5D}" srcOrd="15" destOrd="0" presId="urn:microsoft.com/office/officeart/2005/8/layout/radial5"/>
    <dgm:cxn modelId="{BBB9CE10-0FEA-45DD-ABF4-1E47814B4F12}" type="presParOf" srcId="{C7BC9275-4CB6-4E29-ADC5-FE2AF66BEB5D}" destId="{987D0FF7-C5EA-4F6A-9F03-AE0F503ADDAF}" srcOrd="0" destOrd="0" presId="urn:microsoft.com/office/officeart/2005/8/layout/radial5"/>
    <dgm:cxn modelId="{04B79C36-4A73-4050-8B2B-2CB4FF43A8D9}" type="presParOf" srcId="{AAA90579-C3A4-4389-BA3F-4168E5F58796}" destId="{96D6EFB7-9431-482C-A3E2-EE46E821DD87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D4FC36-4676-4529-AA45-93C425D5B92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63AD55C-252A-4949-842E-C22EC1ABCF91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Recount</a:t>
          </a:r>
        </a:p>
      </dgm:t>
    </dgm:pt>
    <dgm:pt modelId="{96E15BCA-2E9C-4244-AA17-9B5492A9DE2E}" type="parTrans" cxnId="{DE796641-8F46-4408-9B44-5E667F6B23D4}">
      <dgm:prSet/>
      <dgm:spPr/>
      <dgm:t>
        <a:bodyPr/>
        <a:lstStyle/>
        <a:p>
          <a:endParaRPr lang="en-US"/>
        </a:p>
      </dgm:t>
    </dgm:pt>
    <dgm:pt modelId="{11470AC8-D001-4131-B648-FACD07F2CD10}" type="sibTrans" cxnId="{DE796641-8F46-4408-9B44-5E667F6B23D4}">
      <dgm:prSet/>
      <dgm:spPr/>
      <dgm:t>
        <a:bodyPr/>
        <a:lstStyle/>
        <a:p>
          <a:endParaRPr lang="en-US"/>
        </a:p>
      </dgm:t>
    </dgm:pt>
    <dgm:pt modelId="{5815C8FE-1A9E-4A32-9878-500B445C7BF6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Procedural</a:t>
          </a:r>
        </a:p>
      </dgm:t>
    </dgm:pt>
    <dgm:pt modelId="{34B4214E-8E64-446F-8586-7BD96874DC2B}" type="parTrans" cxnId="{B849C4B5-541E-4C5A-B617-CC1CBD6F0A12}">
      <dgm:prSet/>
      <dgm:spPr/>
      <dgm:t>
        <a:bodyPr/>
        <a:lstStyle/>
        <a:p>
          <a:endParaRPr lang="en-US"/>
        </a:p>
      </dgm:t>
    </dgm:pt>
    <dgm:pt modelId="{64092167-FB8D-465C-A262-DA0DE5B53525}" type="sibTrans" cxnId="{B849C4B5-541E-4C5A-B617-CC1CBD6F0A12}">
      <dgm:prSet/>
      <dgm:spPr/>
      <dgm:t>
        <a:bodyPr/>
        <a:lstStyle/>
        <a:p>
          <a:endParaRPr lang="en-US"/>
        </a:p>
      </dgm:t>
    </dgm:pt>
    <dgm:pt modelId="{BECAA54C-2F84-4E32-ABE1-6F9477D38512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Narrative</a:t>
          </a:r>
        </a:p>
      </dgm:t>
    </dgm:pt>
    <dgm:pt modelId="{0E015DFF-B6F4-4005-91C6-018E97993955}" type="parTrans" cxnId="{BF05BB51-2047-43F5-A47B-5D1588C6BADE}">
      <dgm:prSet/>
      <dgm:spPr/>
      <dgm:t>
        <a:bodyPr/>
        <a:lstStyle/>
        <a:p>
          <a:endParaRPr lang="en-US"/>
        </a:p>
      </dgm:t>
    </dgm:pt>
    <dgm:pt modelId="{FAB8AC0F-58B3-47A3-81B8-463F29C0CA1A}" type="sibTrans" cxnId="{BF05BB51-2047-43F5-A47B-5D1588C6BADE}">
      <dgm:prSet/>
      <dgm:spPr/>
      <dgm:t>
        <a:bodyPr/>
        <a:lstStyle/>
        <a:p>
          <a:endParaRPr lang="en-US"/>
        </a:p>
      </dgm:t>
    </dgm:pt>
    <dgm:pt modelId="{F01420A7-E1A3-43D6-8597-6A65249B20AD}" type="pres">
      <dgm:prSet presAssocID="{0ED4FC36-4676-4529-AA45-93C425D5B925}" presName="Name0" presStyleCnt="0">
        <dgm:presLayoutVars>
          <dgm:dir/>
          <dgm:resizeHandles val="exact"/>
        </dgm:presLayoutVars>
      </dgm:prSet>
      <dgm:spPr/>
    </dgm:pt>
    <dgm:pt modelId="{AC761C3D-572E-488E-AB66-7DF7CA94CC1A}" type="pres">
      <dgm:prSet presAssocID="{D63AD55C-252A-4949-842E-C22EC1ABCF91}" presName="node" presStyleLbl="node1" presStyleIdx="0" presStyleCnt="3">
        <dgm:presLayoutVars>
          <dgm:bulletEnabled val="1"/>
        </dgm:presLayoutVars>
      </dgm:prSet>
      <dgm:spPr/>
    </dgm:pt>
    <dgm:pt modelId="{4D419C2A-ADB8-449B-AE3E-D4DF7C893824}" type="pres">
      <dgm:prSet presAssocID="{11470AC8-D001-4131-B648-FACD07F2CD10}" presName="sibTrans" presStyleLbl="sibTrans2D1" presStyleIdx="0" presStyleCnt="2"/>
      <dgm:spPr/>
    </dgm:pt>
    <dgm:pt modelId="{791E0A52-F2D3-4917-8C87-0797C0593E84}" type="pres">
      <dgm:prSet presAssocID="{11470AC8-D001-4131-B648-FACD07F2CD10}" presName="connectorText" presStyleLbl="sibTrans2D1" presStyleIdx="0" presStyleCnt="2"/>
      <dgm:spPr/>
    </dgm:pt>
    <dgm:pt modelId="{5567F427-67ED-4666-91AB-3E7F3C4210D9}" type="pres">
      <dgm:prSet presAssocID="{5815C8FE-1A9E-4A32-9878-500B445C7BF6}" presName="node" presStyleLbl="node1" presStyleIdx="1" presStyleCnt="3" custScaleX="127620">
        <dgm:presLayoutVars>
          <dgm:bulletEnabled val="1"/>
        </dgm:presLayoutVars>
      </dgm:prSet>
      <dgm:spPr/>
    </dgm:pt>
    <dgm:pt modelId="{16BDF8AE-588B-485E-AD9D-37E952492D2E}" type="pres">
      <dgm:prSet presAssocID="{64092167-FB8D-465C-A262-DA0DE5B53525}" presName="sibTrans" presStyleLbl="sibTrans2D1" presStyleIdx="1" presStyleCnt="2"/>
      <dgm:spPr/>
    </dgm:pt>
    <dgm:pt modelId="{F70440D1-2DC7-44A0-AC43-D2BDD3D1764C}" type="pres">
      <dgm:prSet presAssocID="{64092167-FB8D-465C-A262-DA0DE5B53525}" presName="connectorText" presStyleLbl="sibTrans2D1" presStyleIdx="1" presStyleCnt="2"/>
      <dgm:spPr/>
    </dgm:pt>
    <dgm:pt modelId="{FBCB5F27-5268-45CE-99BF-8A94288FDAB3}" type="pres">
      <dgm:prSet presAssocID="{BECAA54C-2F84-4E32-ABE1-6F9477D38512}" presName="node" presStyleLbl="node1" presStyleIdx="2" presStyleCnt="3">
        <dgm:presLayoutVars>
          <dgm:bulletEnabled val="1"/>
        </dgm:presLayoutVars>
      </dgm:prSet>
      <dgm:spPr/>
    </dgm:pt>
  </dgm:ptLst>
  <dgm:cxnLst>
    <dgm:cxn modelId="{621E1008-4486-420F-A847-44407C187889}" type="presOf" srcId="{0ED4FC36-4676-4529-AA45-93C425D5B925}" destId="{F01420A7-E1A3-43D6-8597-6A65249B20AD}" srcOrd="0" destOrd="0" presId="urn:microsoft.com/office/officeart/2005/8/layout/process1"/>
    <dgm:cxn modelId="{ADA14B3B-7E00-4BD5-8130-50B6F653B564}" type="presOf" srcId="{11470AC8-D001-4131-B648-FACD07F2CD10}" destId="{791E0A52-F2D3-4917-8C87-0797C0593E84}" srcOrd="1" destOrd="0" presId="urn:microsoft.com/office/officeart/2005/8/layout/process1"/>
    <dgm:cxn modelId="{DE796641-8F46-4408-9B44-5E667F6B23D4}" srcId="{0ED4FC36-4676-4529-AA45-93C425D5B925}" destId="{D63AD55C-252A-4949-842E-C22EC1ABCF91}" srcOrd="0" destOrd="0" parTransId="{96E15BCA-2E9C-4244-AA17-9B5492A9DE2E}" sibTransId="{11470AC8-D001-4131-B648-FACD07F2CD10}"/>
    <dgm:cxn modelId="{6B48F545-733E-4477-8839-42BE3957EB05}" type="presOf" srcId="{5815C8FE-1A9E-4A32-9878-500B445C7BF6}" destId="{5567F427-67ED-4666-91AB-3E7F3C4210D9}" srcOrd="0" destOrd="0" presId="urn:microsoft.com/office/officeart/2005/8/layout/process1"/>
    <dgm:cxn modelId="{BF05BB51-2047-43F5-A47B-5D1588C6BADE}" srcId="{0ED4FC36-4676-4529-AA45-93C425D5B925}" destId="{BECAA54C-2F84-4E32-ABE1-6F9477D38512}" srcOrd="2" destOrd="0" parTransId="{0E015DFF-B6F4-4005-91C6-018E97993955}" sibTransId="{FAB8AC0F-58B3-47A3-81B8-463F29C0CA1A}"/>
    <dgm:cxn modelId="{AEC27279-BD87-4631-B88D-949FC6D05E56}" type="presOf" srcId="{11470AC8-D001-4131-B648-FACD07F2CD10}" destId="{4D419C2A-ADB8-449B-AE3E-D4DF7C893824}" srcOrd="0" destOrd="0" presId="urn:microsoft.com/office/officeart/2005/8/layout/process1"/>
    <dgm:cxn modelId="{0C8DCE8F-1FBC-4BB4-BCE7-9BF5FAD548F7}" type="presOf" srcId="{64092167-FB8D-465C-A262-DA0DE5B53525}" destId="{F70440D1-2DC7-44A0-AC43-D2BDD3D1764C}" srcOrd="1" destOrd="0" presId="urn:microsoft.com/office/officeart/2005/8/layout/process1"/>
    <dgm:cxn modelId="{8015E6B1-3013-42F7-BDBE-FE21C47E4685}" type="presOf" srcId="{BECAA54C-2F84-4E32-ABE1-6F9477D38512}" destId="{FBCB5F27-5268-45CE-99BF-8A94288FDAB3}" srcOrd="0" destOrd="0" presId="urn:microsoft.com/office/officeart/2005/8/layout/process1"/>
    <dgm:cxn modelId="{B849C4B5-541E-4C5A-B617-CC1CBD6F0A12}" srcId="{0ED4FC36-4676-4529-AA45-93C425D5B925}" destId="{5815C8FE-1A9E-4A32-9878-500B445C7BF6}" srcOrd="1" destOrd="0" parTransId="{34B4214E-8E64-446F-8586-7BD96874DC2B}" sibTransId="{64092167-FB8D-465C-A262-DA0DE5B53525}"/>
    <dgm:cxn modelId="{61142EC9-BD0A-46D6-A03C-824D5B168840}" type="presOf" srcId="{64092167-FB8D-465C-A262-DA0DE5B53525}" destId="{16BDF8AE-588B-485E-AD9D-37E952492D2E}" srcOrd="0" destOrd="0" presId="urn:microsoft.com/office/officeart/2005/8/layout/process1"/>
    <dgm:cxn modelId="{ECF30FDF-F4A6-4F77-B9F8-A103F53D00BB}" type="presOf" srcId="{D63AD55C-252A-4949-842E-C22EC1ABCF91}" destId="{AC761C3D-572E-488E-AB66-7DF7CA94CC1A}" srcOrd="0" destOrd="0" presId="urn:microsoft.com/office/officeart/2005/8/layout/process1"/>
    <dgm:cxn modelId="{BB9FCD23-15EC-4852-8CAF-0DBE05B064E0}" type="presParOf" srcId="{F01420A7-E1A3-43D6-8597-6A65249B20AD}" destId="{AC761C3D-572E-488E-AB66-7DF7CA94CC1A}" srcOrd="0" destOrd="0" presId="urn:microsoft.com/office/officeart/2005/8/layout/process1"/>
    <dgm:cxn modelId="{B6E02F74-DB6B-43C2-A405-A482A1E35495}" type="presParOf" srcId="{F01420A7-E1A3-43D6-8597-6A65249B20AD}" destId="{4D419C2A-ADB8-449B-AE3E-D4DF7C893824}" srcOrd="1" destOrd="0" presId="urn:microsoft.com/office/officeart/2005/8/layout/process1"/>
    <dgm:cxn modelId="{B8C7DD4C-9AC7-4F15-BDA0-F0C73665440F}" type="presParOf" srcId="{4D419C2A-ADB8-449B-AE3E-D4DF7C893824}" destId="{791E0A52-F2D3-4917-8C87-0797C0593E84}" srcOrd="0" destOrd="0" presId="urn:microsoft.com/office/officeart/2005/8/layout/process1"/>
    <dgm:cxn modelId="{6CFF4D8A-3F58-47BF-9E8C-4BF33181DC97}" type="presParOf" srcId="{F01420A7-E1A3-43D6-8597-6A65249B20AD}" destId="{5567F427-67ED-4666-91AB-3E7F3C4210D9}" srcOrd="2" destOrd="0" presId="urn:microsoft.com/office/officeart/2005/8/layout/process1"/>
    <dgm:cxn modelId="{A5032396-322E-4AEE-BEBF-A45D2C472D2D}" type="presParOf" srcId="{F01420A7-E1A3-43D6-8597-6A65249B20AD}" destId="{16BDF8AE-588B-485E-AD9D-37E952492D2E}" srcOrd="3" destOrd="0" presId="urn:microsoft.com/office/officeart/2005/8/layout/process1"/>
    <dgm:cxn modelId="{026FF905-D257-45D1-9245-FC6C336E1A14}" type="presParOf" srcId="{16BDF8AE-588B-485E-AD9D-37E952492D2E}" destId="{F70440D1-2DC7-44A0-AC43-D2BDD3D1764C}" srcOrd="0" destOrd="0" presId="urn:microsoft.com/office/officeart/2005/8/layout/process1"/>
    <dgm:cxn modelId="{F532E0B9-C0FD-4AD5-9663-2E78B94E8338}" type="presParOf" srcId="{F01420A7-E1A3-43D6-8597-6A65249B20AD}" destId="{FBCB5F27-5268-45CE-99BF-8A94288FDAB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D4FC36-4676-4529-AA45-93C425D5B925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63AD55C-252A-4949-842E-C22EC1ABCF91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Report</a:t>
          </a:r>
        </a:p>
      </dgm:t>
    </dgm:pt>
    <dgm:pt modelId="{96E15BCA-2E9C-4244-AA17-9B5492A9DE2E}" type="parTrans" cxnId="{DE796641-8F46-4408-9B44-5E667F6B23D4}">
      <dgm:prSet/>
      <dgm:spPr/>
      <dgm:t>
        <a:bodyPr/>
        <a:lstStyle/>
        <a:p>
          <a:endParaRPr lang="en-US"/>
        </a:p>
      </dgm:t>
    </dgm:pt>
    <dgm:pt modelId="{11470AC8-D001-4131-B648-FACD07F2CD10}" type="sibTrans" cxnId="{DE796641-8F46-4408-9B44-5E667F6B23D4}">
      <dgm:prSet/>
      <dgm:spPr/>
      <dgm:t>
        <a:bodyPr/>
        <a:lstStyle/>
        <a:p>
          <a:endParaRPr lang="en-US"/>
        </a:p>
      </dgm:t>
    </dgm:pt>
    <dgm:pt modelId="{5815C8FE-1A9E-4A32-9878-500B445C7BF6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100" dirty="0"/>
            <a:t>Explanation</a:t>
          </a:r>
        </a:p>
      </dgm:t>
    </dgm:pt>
    <dgm:pt modelId="{34B4214E-8E64-446F-8586-7BD96874DC2B}" type="parTrans" cxnId="{B849C4B5-541E-4C5A-B617-CC1CBD6F0A12}">
      <dgm:prSet/>
      <dgm:spPr/>
      <dgm:t>
        <a:bodyPr/>
        <a:lstStyle/>
        <a:p>
          <a:endParaRPr lang="en-US"/>
        </a:p>
      </dgm:t>
    </dgm:pt>
    <dgm:pt modelId="{64092167-FB8D-465C-A262-DA0DE5B53525}" type="sibTrans" cxnId="{B849C4B5-541E-4C5A-B617-CC1CBD6F0A12}">
      <dgm:prSet/>
      <dgm:spPr/>
      <dgm:t>
        <a:bodyPr/>
        <a:lstStyle/>
        <a:p>
          <a:endParaRPr lang="en-US"/>
        </a:p>
      </dgm:t>
    </dgm:pt>
    <dgm:pt modelId="{BECAA54C-2F84-4E32-ABE1-6F9477D38512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200" dirty="0"/>
            <a:t>Persuasion </a:t>
          </a:r>
        </a:p>
      </dgm:t>
    </dgm:pt>
    <dgm:pt modelId="{0E015DFF-B6F4-4005-91C6-018E97993955}" type="parTrans" cxnId="{BF05BB51-2047-43F5-A47B-5D1588C6BADE}">
      <dgm:prSet/>
      <dgm:spPr/>
      <dgm:t>
        <a:bodyPr/>
        <a:lstStyle/>
        <a:p>
          <a:endParaRPr lang="en-US"/>
        </a:p>
      </dgm:t>
    </dgm:pt>
    <dgm:pt modelId="{FAB8AC0F-58B3-47A3-81B8-463F29C0CA1A}" type="sibTrans" cxnId="{BF05BB51-2047-43F5-A47B-5D1588C6BADE}">
      <dgm:prSet/>
      <dgm:spPr/>
      <dgm:t>
        <a:bodyPr/>
        <a:lstStyle/>
        <a:p>
          <a:endParaRPr lang="en-US"/>
        </a:p>
      </dgm:t>
    </dgm:pt>
    <dgm:pt modelId="{F01420A7-E1A3-43D6-8597-6A65249B20AD}" type="pres">
      <dgm:prSet presAssocID="{0ED4FC36-4676-4529-AA45-93C425D5B925}" presName="Name0" presStyleCnt="0">
        <dgm:presLayoutVars>
          <dgm:dir/>
          <dgm:resizeHandles val="exact"/>
        </dgm:presLayoutVars>
      </dgm:prSet>
      <dgm:spPr/>
    </dgm:pt>
    <dgm:pt modelId="{AC761C3D-572E-488E-AB66-7DF7CA94CC1A}" type="pres">
      <dgm:prSet presAssocID="{D63AD55C-252A-4949-842E-C22EC1ABCF91}" presName="node" presStyleLbl="node1" presStyleIdx="0" presStyleCnt="3" custLinFactNeighborX="954" custLinFactNeighborY="-772">
        <dgm:presLayoutVars>
          <dgm:bulletEnabled val="1"/>
        </dgm:presLayoutVars>
      </dgm:prSet>
      <dgm:spPr/>
    </dgm:pt>
    <dgm:pt modelId="{4D419C2A-ADB8-449B-AE3E-D4DF7C893824}" type="pres">
      <dgm:prSet presAssocID="{11470AC8-D001-4131-B648-FACD07F2CD10}" presName="sibTrans" presStyleLbl="sibTrans2D1" presStyleIdx="0" presStyleCnt="2"/>
      <dgm:spPr/>
    </dgm:pt>
    <dgm:pt modelId="{791E0A52-F2D3-4917-8C87-0797C0593E84}" type="pres">
      <dgm:prSet presAssocID="{11470AC8-D001-4131-B648-FACD07F2CD10}" presName="connectorText" presStyleLbl="sibTrans2D1" presStyleIdx="0" presStyleCnt="2"/>
      <dgm:spPr/>
    </dgm:pt>
    <dgm:pt modelId="{5567F427-67ED-4666-91AB-3E7F3C4210D9}" type="pres">
      <dgm:prSet presAssocID="{5815C8FE-1A9E-4A32-9878-500B445C7BF6}" presName="node" presStyleLbl="node1" presStyleIdx="1" presStyleCnt="3" custLinFactNeighborX="-8855" custLinFactNeighborY="-5719">
        <dgm:presLayoutVars>
          <dgm:bulletEnabled val="1"/>
        </dgm:presLayoutVars>
      </dgm:prSet>
      <dgm:spPr/>
    </dgm:pt>
    <dgm:pt modelId="{16BDF8AE-588B-485E-AD9D-37E952492D2E}" type="pres">
      <dgm:prSet presAssocID="{64092167-FB8D-465C-A262-DA0DE5B53525}" presName="sibTrans" presStyleLbl="sibTrans2D1" presStyleIdx="1" presStyleCnt="2"/>
      <dgm:spPr/>
    </dgm:pt>
    <dgm:pt modelId="{F70440D1-2DC7-44A0-AC43-D2BDD3D1764C}" type="pres">
      <dgm:prSet presAssocID="{64092167-FB8D-465C-A262-DA0DE5B53525}" presName="connectorText" presStyleLbl="sibTrans2D1" presStyleIdx="1" presStyleCnt="2"/>
      <dgm:spPr/>
    </dgm:pt>
    <dgm:pt modelId="{FBCB5F27-5268-45CE-99BF-8A94288FDAB3}" type="pres">
      <dgm:prSet presAssocID="{BECAA54C-2F84-4E32-ABE1-6F9477D38512}" presName="node" presStyleLbl="node1" presStyleIdx="2" presStyleCnt="3">
        <dgm:presLayoutVars>
          <dgm:bulletEnabled val="1"/>
        </dgm:presLayoutVars>
      </dgm:prSet>
      <dgm:spPr/>
    </dgm:pt>
  </dgm:ptLst>
  <dgm:cxnLst>
    <dgm:cxn modelId="{621E1008-4486-420F-A847-44407C187889}" type="presOf" srcId="{0ED4FC36-4676-4529-AA45-93C425D5B925}" destId="{F01420A7-E1A3-43D6-8597-6A65249B20AD}" srcOrd="0" destOrd="0" presId="urn:microsoft.com/office/officeart/2005/8/layout/process1"/>
    <dgm:cxn modelId="{ADA14B3B-7E00-4BD5-8130-50B6F653B564}" type="presOf" srcId="{11470AC8-D001-4131-B648-FACD07F2CD10}" destId="{791E0A52-F2D3-4917-8C87-0797C0593E84}" srcOrd="1" destOrd="0" presId="urn:microsoft.com/office/officeart/2005/8/layout/process1"/>
    <dgm:cxn modelId="{DE796641-8F46-4408-9B44-5E667F6B23D4}" srcId="{0ED4FC36-4676-4529-AA45-93C425D5B925}" destId="{D63AD55C-252A-4949-842E-C22EC1ABCF91}" srcOrd="0" destOrd="0" parTransId="{96E15BCA-2E9C-4244-AA17-9B5492A9DE2E}" sibTransId="{11470AC8-D001-4131-B648-FACD07F2CD10}"/>
    <dgm:cxn modelId="{6B48F545-733E-4477-8839-42BE3957EB05}" type="presOf" srcId="{5815C8FE-1A9E-4A32-9878-500B445C7BF6}" destId="{5567F427-67ED-4666-91AB-3E7F3C4210D9}" srcOrd="0" destOrd="0" presId="urn:microsoft.com/office/officeart/2005/8/layout/process1"/>
    <dgm:cxn modelId="{BF05BB51-2047-43F5-A47B-5D1588C6BADE}" srcId="{0ED4FC36-4676-4529-AA45-93C425D5B925}" destId="{BECAA54C-2F84-4E32-ABE1-6F9477D38512}" srcOrd="2" destOrd="0" parTransId="{0E015DFF-B6F4-4005-91C6-018E97993955}" sibTransId="{FAB8AC0F-58B3-47A3-81B8-463F29C0CA1A}"/>
    <dgm:cxn modelId="{AEC27279-BD87-4631-B88D-949FC6D05E56}" type="presOf" srcId="{11470AC8-D001-4131-B648-FACD07F2CD10}" destId="{4D419C2A-ADB8-449B-AE3E-D4DF7C893824}" srcOrd="0" destOrd="0" presId="urn:microsoft.com/office/officeart/2005/8/layout/process1"/>
    <dgm:cxn modelId="{0C8DCE8F-1FBC-4BB4-BCE7-9BF5FAD548F7}" type="presOf" srcId="{64092167-FB8D-465C-A262-DA0DE5B53525}" destId="{F70440D1-2DC7-44A0-AC43-D2BDD3D1764C}" srcOrd="1" destOrd="0" presId="urn:microsoft.com/office/officeart/2005/8/layout/process1"/>
    <dgm:cxn modelId="{8015E6B1-3013-42F7-BDBE-FE21C47E4685}" type="presOf" srcId="{BECAA54C-2F84-4E32-ABE1-6F9477D38512}" destId="{FBCB5F27-5268-45CE-99BF-8A94288FDAB3}" srcOrd="0" destOrd="0" presId="urn:microsoft.com/office/officeart/2005/8/layout/process1"/>
    <dgm:cxn modelId="{B849C4B5-541E-4C5A-B617-CC1CBD6F0A12}" srcId="{0ED4FC36-4676-4529-AA45-93C425D5B925}" destId="{5815C8FE-1A9E-4A32-9878-500B445C7BF6}" srcOrd="1" destOrd="0" parTransId="{34B4214E-8E64-446F-8586-7BD96874DC2B}" sibTransId="{64092167-FB8D-465C-A262-DA0DE5B53525}"/>
    <dgm:cxn modelId="{61142EC9-BD0A-46D6-A03C-824D5B168840}" type="presOf" srcId="{64092167-FB8D-465C-A262-DA0DE5B53525}" destId="{16BDF8AE-588B-485E-AD9D-37E952492D2E}" srcOrd="0" destOrd="0" presId="urn:microsoft.com/office/officeart/2005/8/layout/process1"/>
    <dgm:cxn modelId="{ECF30FDF-F4A6-4F77-B9F8-A103F53D00BB}" type="presOf" srcId="{D63AD55C-252A-4949-842E-C22EC1ABCF91}" destId="{AC761C3D-572E-488E-AB66-7DF7CA94CC1A}" srcOrd="0" destOrd="0" presId="urn:microsoft.com/office/officeart/2005/8/layout/process1"/>
    <dgm:cxn modelId="{BB9FCD23-15EC-4852-8CAF-0DBE05B064E0}" type="presParOf" srcId="{F01420A7-E1A3-43D6-8597-6A65249B20AD}" destId="{AC761C3D-572E-488E-AB66-7DF7CA94CC1A}" srcOrd="0" destOrd="0" presId="urn:microsoft.com/office/officeart/2005/8/layout/process1"/>
    <dgm:cxn modelId="{B6E02F74-DB6B-43C2-A405-A482A1E35495}" type="presParOf" srcId="{F01420A7-E1A3-43D6-8597-6A65249B20AD}" destId="{4D419C2A-ADB8-449B-AE3E-D4DF7C893824}" srcOrd="1" destOrd="0" presId="urn:microsoft.com/office/officeart/2005/8/layout/process1"/>
    <dgm:cxn modelId="{B8C7DD4C-9AC7-4F15-BDA0-F0C73665440F}" type="presParOf" srcId="{4D419C2A-ADB8-449B-AE3E-D4DF7C893824}" destId="{791E0A52-F2D3-4917-8C87-0797C0593E84}" srcOrd="0" destOrd="0" presId="urn:microsoft.com/office/officeart/2005/8/layout/process1"/>
    <dgm:cxn modelId="{6CFF4D8A-3F58-47BF-9E8C-4BF33181DC97}" type="presParOf" srcId="{F01420A7-E1A3-43D6-8597-6A65249B20AD}" destId="{5567F427-67ED-4666-91AB-3E7F3C4210D9}" srcOrd="2" destOrd="0" presId="urn:microsoft.com/office/officeart/2005/8/layout/process1"/>
    <dgm:cxn modelId="{A5032396-322E-4AEE-BEBF-A45D2C472D2D}" type="presParOf" srcId="{F01420A7-E1A3-43D6-8597-6A65249B20AD}" destId="{16BDF8AE-588B-485E-AD9D-37E952492D2E}" srcOrd="3" destOrd="0" presId="urn:microsoft.com/office/officeart/2005/8/layout/process1"/>
    <dgm:cxn modelId="{026FF905-D257-45D1-9245-FC6C336E1A14}" type="presParOf" srcId="{16BDF8AE-588B-485E-AD9D-37E952492D2E}" destId="{F70440D1-2DC7-44A0-AC43-D2BDD3D1764C}" srcOrd="0" destOrd="0" presId="urn:microsoft.com/office/officeart/2005/8/layout/process1"/>
    <dgm:cxn modelId="{F532E0B9-C0FD-4AD5-9663-2E78B94E8338}" type="presParOf" srcId="{F01420A7-E1A3-43D6-8597-6A65249B20AD}" destId="{FBCB5F27-5268-45CE-99BF-8A94288FDAB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882E7F1-A2C2-40B0-9FED-F1D475CED06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7AB9B6-3CC2-41BB-886B-A6A03B08F5B7}">
      <dgm:prSet phldrT="[Text]" custT="1"/>
      <dgm:spPr/>
      <dgm:t>
        <a:bodyPr/>
        <a:lstStyle/>
        <a:p>
          <a:r>
            <a:rPr lang="en-US" sz="6600" dirty="0">
              <a:solidFill>
                <a:schemeClr val="tx1"/>
              </a:solidFill>
            </a:rPr>
            <a:t>ICT</a:t>
          </a:r>
          <a:endParaRPr lang="en-US" sz="4000" dirty="0">
            <a:solidFill>
              <a:schemeClr val="tx1"/>
            </a:solidFill>
          </a:endParaRPr>
        </a:p>
      </dgm:t>
    </dgm:pt>
    <dgm:pt modelId="{480D52C9-21C3-4438-9164-0F201961201E}" type="parTrans" cxnId="{8A4ED73A-F9AF-40E7-96B4-BB0A13560229}">
      <dgm:prSet/>
      <dgm:spPr/>
      <dgm:t>
        <a:bodyPr/>
        <a:lstStyle/>
        <a:p>
          <a:endParaRPr lang="en-US"/>
        </a:p>
      </dgm:t>
    </dgm:pt>
    <dgm:pt modelId="{A8996578-A59C-4BA2-B279-4664C7A36AD3}" type="sibTrans" cxnId="{8A4ED73A-F9AF-40E7-96B4-BB0A13560229}">
      <dgm:prSet/>
      <dgm:spPr/>
      <dgm:t>
        <a:bodyPr/>
        <a:lstStyle/>
        <a:p>
          <a:endParaRPr lang="en-US"/>
        </a:p>
      </dgm:t>
    </dgm:pt>
    <dgm:pt modelId="{FE82D62F-F4BB-45DC-A4E3-08A0590799B2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Desktop publishing</a:t>
          </a:r>
        </a:p>
      </dgm:t>
    </dgm:pt>
    <dgm:pt modelId="{A6AFF09B-F873-401C-9DB4-790EA11C0368}" type="parTrans" cxnId="{7D5A3EE2-1F61-4646-A07A-AAE0AC8AF41E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08FD2574-6090-48CB-9E87-6464993C9CB9}" type="sibTrans" cxnId="{7D5A3EE2-1F61-4646-A07A-AAE0AC8AF41E}">
      <dgm:prSet/>
      <dgm:spPr/>
      <dgm:t>
        <a:bodyPr/>
        <a:lstStyle/>
        <a:p>
          <a:endParaRPr lang="en-US"/>
        </a:p>
      </dgm:t>
    </dgm:pt>
    <dgm:pt modelId="{756EC8EE-2135-4D9C-8F18-3E299D9EC31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Research</a:t>
          </a:r>
        </a:p>
      </dgm:t>
    </dgm:pt>
    <dgm:pt modelId="{8A605E9E-84E2-4D7C-9D80-A4FF37C67A77}" type="parTrans" cxnId="{BE0FDD84-84A0-42EB-BA9D-2684EF68A12B}">
      <dgm:prSet/>
      <dgm:spPr/>
      <dgm:t>
        <a:bodyPr/>
        <a:lstStyle/>
        <a:p>
          <a:endParaRPr lang="en-US"/>
        </a:p>
      </dgm:t>
    </dgm:pt>
    <dgm:pt modelId="{BDABC3D4-DACA-4253-A729-AA1301442958}" type="sibTrans" cxnId="{BE0FDD84-84A0-42EB-BA9D-2684EF68A12B}">
      <dgm:prSet/>
      <dgm:spPr/>
      <dgm:t>
        <a:bodyPr/>
        <a:lstStyle/>
        <a:p>
          <a:endParaRPr lang="en-US"/>
        </a:p>
      </dgm:t>
    </dgm:pt>
    <dgm:pt modelId="{B18FAA5F-518B-4065-9DF2-C0669EE9E828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Digital Storytelling</a:t>
          </a:r>
        </a:p>
      </dgm:t>
    </dgm:pt>
    <dgm:pt modelId="{F4800512-5887-4817-BD2B-FB41D97605B1}" type="parTrans" cxnId="{E25CF7E8-CFE6-48DF-A2D2-66B78419720C}">
      <dgm:prSet/>
      <dgm:spPr/>
      <dgm:t>
        <a:bodyPr/>
        <a:lstStyle/>
        <a:p>
          <a:endParaRPr lang="en-US"/>
        </a:p>
      </dgm:t>
    </dgm:pt>
    <dgm:pt modelId="{193962C9-0017-4DDF-B671-60ACD184AB31}" type="sibTrans" cxnId="{E25CF7E8-CFE6-48DF-A2D2-66B78419720C}">
      <dgm:prSet/>
      <dgm:spPr/>
      <dgm:t>
        <a:bodyPr/>
        <a:lstStyle/>
        <a:p>
          <a:endParaRPr lang="en-US"/>
        </a:p>
      </dgm:t>
    </dgm:pt>
    <dgm:pt modelId="{51725112-3192-4FB2-9299-42D85537B081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Green Screen</a:t>
          </a:r>
        </a:p>
      </dgm:t>
    </dgm:pt>
    <dgm:pt modelId="{A0F52FF0-5011-4A91-8B40-494BB9B78734}" type="parTrans" cxnId="{AC019D59-B681-4EBE-ADBC-9E0D66BD1987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F4E4CAE3-8E48-4A8D-AC76-E53060A24290}" type="sibTrans" cxnId="{AC019D59-B681-4EBE-ADBC-9E0D66BD1987}">
      <dgm:prSet/>
      <dgm:spPr/>
      <dgm:t>
        <a:bodyPr/>
        <a:lstStyle/>
        <a:p>
          <a:endParaRPr lang="en-US"/>
        </a:p>
      </dgm:t>
    </dgm:pt>
    <dgm:pt modelId="{82C9730A-74F6-433E-84C6-873D0A635987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Word Processing &amp; PowerPoint</a:t>
          </a:r>
        </a:p>
      </dgm:t>
    </dgm:pt>
    <dgm:pt modelId="{C708C0BB-8C04-4B44-A6B3-4073DB7DFB10}" type="parTrans" cxnId="{FDC14C82-1EA7-45D5-9AD2-FC540B5A2D1B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A3DBE032-1427-444C-92FB-DEFA6A6A7B80}" type="sibTrans" cxnId="{FDC14C82-1EA7-45D5-9AD2-FC540B5A2D1B}">
      <dgm:prSet/>
      <dgm:spPr/>
      <dgm:t>
        <a:bodyPr/>
        <a:lstStyle/>
        <a:p>
          <a:endParaRPr lang="en-US"/>
        </a:p>
      </dgm:t>
    </dgm:pt>
    <dgm:pt modelId="{42341590-052A-4FE3-A74D-D69DE521F5A3}" type="pres">
      <dgm:prSet presAssocID="{7882E7F1-A2C2-40B0-9FED-F1D475CED0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3FA72B6-6F09-4C0E-B742-C84DC085BE33}" type="pres">
      <dgm:prSet presAssocID="{FA7AB9B6-3CC2-41BB-886B-A6A03B08F5B7}" presName="hierRoot1" presStyleCnt="0">
        <dgm:presLayoutVars>
          <dgm:hierBranch val="init"/>
        </dgm:presLayoutVars>
      </dgm:prSet>
      <dgm:spPr/>
    </dgm:pt>
    <dgm:pt modelId="{EF7234B7-D032-458F-9150-2227B560C850}" type="pres">
      <dgm:prSet presAssocID="{FA7AB9B6-3CC2-41BB-886B-A6A03B08F5B7}" presName="rootComposite1" presStyleCnt="0"/>
      <dgm:spPr/>
    </dgm:pt>
    <dgm:pt modelId="{EA13DB41-2D6E-4FE2-8FE9-4745173CD68E}" type="pres">
      <dgm:prSet presAssocID="{FA7AB9B6-3CC2-41BB-886B-A6A03B08F5B7}" presName="rootText1" presStyleLbl="node0" presStyleIdx="0" presStyleCnt="1" custScaleX="107186" custScaleY="141242">
        <dgm:presLayoutVars>
          <dgm:chPref val="3"/>
        </dgm:presLayoutVars>
      </dgm:prSet>
      <dgm:spPr/>
    </dgm:pt>
    <dgm:pt modelId="{950BF1D0-BC62-4EDE-A6D8-5E8C07851CB2}" type="pres">
      <dgm:prSet presAssocID="{FA7AB9B6-3CC2-41BB-886B-A6A03B08F5B7}" presName="rootConnector1" presStyleLbl="node1" presStyleIdx="0" presStyleCnt="0"/>
      <dgm:spPr/>
    </dgm:pt>
    <dgm:pt modelId="{D01F60FE-45E2-4125-A4F6-1706B471EF06}" type="pres">
      <dgm:prSet presAssocID="{FA7AB9B6-3CC2-41BB-886B-A6A03B08F5B7}" presName="hierChild2" presStyleCnt="0"/>
      <dgm:spPr/>
    </dgm:pt>
    <dgm:pt modelId="{B23723A5-1FAF-482D-95BC-5C64222516BE}" type="pres">
      <dgm:prSet presAssocID="{A6AFF09B-F873-401C-9DB4-790EA11C0368}" presName="Name37" presStyleLbl="parChTrans1D2" presStyleIdx="0" presStyleCnt="5"/>
      <dgm:spPr/>
    </dgm:pt>
    <dgm:pt modelId="{E8A2F6BB-6C8D-465C-8C12-5AB7307AED0A}" type="pres">
      <dgm:prSet presAssocID="{FE82D62F-F4BB-45DC-A4E3-08A0590799B2}" presName="hierRoot2" presStyleCnt="0">
        <dgm:presLayoutVars>
          <dgm:hierBranch val="init"/>
        </dgm:presLayoutVars>
      </dgm:prSet>
      <dgm:spPr/>
    </dgm:pt>
    <dgm:pt modelId="{A5CA1A33-1F0B-4AB1-B430-186A4BE5ECB4}" type="pres">
      <dgm:prSet presAssocID="{FE82D62F-F4BB-45DC-A4E3-08A0590799B2}" presName="rootComposite" presStyleCnt="0"/>
      <dgm:spPr/>
    </dgm:pt>
    <dgm:pt modelId="{41F60FD4-C312-4F2E-AF0C-225AABD6BCE6}" type="pres">
      <dgm:prSet presAssocID="{FE82D62F-F4BB-45DC-A4E3-08A0590799B2}" presName="rootText" presStyleLbl="node2" presStyleIdx="0" presStyleCnt="5" custScaleX="118432" custScaleY="128419">
        <dgm:presLayoutVars>
          <dgm:chPref val="3"/>
        </dgm:presLayoutVars>
      </dgm:prSet>
      <dgm:spPr/>
    </dgm:pt>
    <dgm:pt modelId="{E5C7CB9E-45C9-46EE-B3D4-973AF2300F8E}" type="pres">
      <dgm:prSet presAssocID="{FE82D62F-F4BB-45DC-A4E3-08A0590799B2}" presName="rootConnector" presStyleLbl="node2" presStyleIdx="0" presStyleCnt="5"/>
      <dgm:spPr/>
    </dgm:pt>
    <dgm:pt modelId="{740C32BD-1225-4626-88B3-07677DA971D7}" type="pres">
      <dgm:prSet presAssocID="{FE82D62F-F4BB-45DC-A4E3-08A0590799B2}" presName="hierChild4" presStyleCnt="0"/>
      <dgm:spPr/>
    </dgm:pt>
    <dgm:pt modelId="{A169AD57-C0D0-4E60-AB51-A317EB701664}" type="pres">
      <dgm:prSet presAssocID="{FE82D62F-F4BB-45DC-A4E3-08A0590799B2}" presName="hierChild5" presStyleCnt="0"/>
      <dgm:spPr/>
    </dgm:pt>
    <dgm:pt modelId="{FA47F9C3-109E-4242-9464-419CE9E2A999}" type="pres">
      <dgm:prSet presAssocID="{8A605E9E-84E2-4D7C-9D80-A4FF37C67A77}" presName="Name37" presStyleLbl="parChTrans1D2" presStyleIdx="1" presStyleCnt="5"/>
      <dgm:spPr/>
    </dgm:pt>
    <dgm:pt modelId="{BC80529F-9B08-4209-95E1-D5D90573CBC0}" type="pres">
      <dgm:prSet presAssocID="{756EC8EE-2135-4D9C-8F18-3E299D9EC31A}" presName="hierRoot2" presStyleCnt="0">
        <dgm:presLayoutVars>
          <dgm:hierBranch val="init"/>
        </dgm:presLayoutVars>
      </dgm:prSet>
      <dgm:spPr/>
    </dgm:pt>
    <dgm:pt modelId="{62F3FB1E-C915-4B19-9C53-2FE05CD2CE2F}" type="pres">
      <dgm:prSet presAssocID="{756EC8EE-2135-4D9C-8F18-3E299D9EC31A}" presName="rootComposite" presStyleCnt="0"/>
      <dgm:spPr/>
    </dgm:pt>
    <dgm:pt modelId="{9CF6ACEC-857C-40E8-B939-D8A4133420A7}" type="pres">
      <dgm:prSet presAssocID="{756EC8EE-2135-4D9C-8F18-3E299D9EC31A}" presName="rootText" presStyleLbl="node2" presStyleIdx="1" presStyleCnt="5" custScaleX="99411" custScaleY="122300">
        <dgm:presLayoutVars>
          <dgm:chPref val="3"/>
        </dgm:presLayoutVars>
      </dgm:prSet>
      <dgm:spPr/>
    </dgm:pt>
    <dgm:pt modelId="{0AF57694-AF90-4268-B94E-909CD5410E8E}" type="pres">
      <dgm:prSet presAssocID="{756EC8EE-2135-4D9C-8F18-3E299D9EC31A}" presName="rootConnector" presStyleLbl="node2" presStyleIdx="1" presStyleCnt="5"/>
      <dgm:spPr/>
    </dgm:pt>
    <dgm:pt modelId="{812B151E-F251-4F59-85E6-2793DF71CA77}" type="pres">
      <dgm:prSet presAssocID="{756EC8EE-2135-4D9C-8F18-3E299D9EC31A}" presName="hierChild4" presStyleCnt="0"/>
      <dgm:spPr/>
    </dgm:pt>
    <dgm:pt modelId="{2F3A5945-15E7-4DA8-94FD-A676BE83607B}" type="pres">
      <dgm:prSet presAssocID="{756EC8EE-2135-4D9C-8F18-3E299D9EC31A}" presName="hierChild5" presStyleCnt="0"/>
      <dgm:spPr/>
    </dgm:pt>
    <dgm:pt modelId="{4897D187-66D9-48CC-8AEB-6D1A1DD6819B}" type="pres">
      <dgm:prSet presAssocID="{F4800512-5887-4817-BD2B-FB41D97605B1}" presName="Name37" presStyleLbl="parChTrans1D2" presStyleIdx="2" presStyleCnt="5"/>
      <dgm:spPr/>
    </dgm:pt>
    <dgm:pt modelId="{A3F2E230-2955-4AD0-90BD-5EC941AB8104}" type="pres">
      <dgm:prSet presAssocID="{B18FAA5F-518B-4065-9DF2-C0669EE9E828}" presName="hierRoot2" presStyleCnt="0">
        <dgm:presLayoutVars>
          <dgm:hierBranch val="init"/>
        </dgm:presLayoutVars>
      </dgm:prSet>
      <dgm:spPr/>
    </dgm:pt>
    <dgm:pt modelId="{C94569AB-C159-437A-AA89-C5E2AA1AFC98}" type="pres">
      <dgm:prSet presAssocID="{B18FAA5F-518B-4065-9DF2-C0669EE9E828}" presName="rootComposite" presStyleCnt="0"/>
      <dgm:spPr/>
    </dgm:pt>
    <dgm:pt modelId="{296226F3-40BD-4714-B044-EBD3A72488EF}" type="pres">
      <dgm:prSet presAssocID="{B18FAA5F-518B-4065-9DF2-C0669EE9E828}" presName="rootText" presStyleLbl="node2" presStyleIdx="2" presStyleCnt="5" custScaleX="116869" custScaleY="122050">
        <dgm:presLayoutVars>
          <dgm:chPref val="3"/>
        </dgm:presLayoutVars>
      </dgm:prSet>
      <dgm:spPr/>
    </dgm:pt>
    <dgm:pt modelId="{490EE8CE-12F4-4BBF-A877-7B378DD8381E}" type="pres">
      <dgm:prSet presAssocID="{B18FAA5F-518B-4065-9DF2-C0669EE9E828}" presName="rootConnector" presStyleLbl="node2" presStyleIdx="2" presStyleCnt="5"/>
      <dgm:spPr/>
    </dgm:pt>
    <dgm:pt modelId="{992EF603-2AB1-4EDF-AAE3-F86776FD1ACC}" type="pres">
      <dgm:prSet presAssocID="{B18FAA5F-518B-4065-9DF2-C0669EE9E828}" presName="hierChild4" presStyleCnt="0"/>
      <dgm:spPr/>
    </dgm:pt>
    <dgm:pt modelId="{8C00BCFF-06D0-47B7-B4C6-F049529CD782}" type="pres">
      <dgm:prSet presAssocID="{B18FAA5F-518B-4065-9DF2-C0669EE9E828}" presName="hierChild5" presStyleCnt="0"/>
      <dgm:spPr/>
    </dgm:pt>
    <dgm:pt modelId="{CF83B94A-4408-4759-9B5F-6C22A8983706}" type="pres">
      <dgm:prSet presAssocID="{A0F52FF0-5011-4A91-8B40-494BB9B78734}" presName="Name37" presStyleLbl="parChTrans1D2" presStyleIdx="3" presStyleCnt="5"/>
      <dgm:spPr/>
    </dgm:pt>
    <dgm:pt modelId="{EA7CBFD0-322F-424F-A0B3-A66AA2A904DF}" type="pres">
      <dgm:prSet presAssocID="{51725112-3192-4FB2-9299-42D85537B081}" presName="hierRoot2" presStyleCnt="0">
        <dgm:presLayoutVars>
          <dgm:hierBranch val="init"/>
        </dgm:presLayoutVars>
      </dgm:prSet>
      <dgm:spPr/>
    </dgm:pt>
    <dgm:pt modelId="{9C42674B-377D-40CE-B45D-2C28EB561C87}" type="pres">
      <dgm:prSet presAssocID="{51725112-3192-4FB2-9299-42D85537B081}" presName="rootComposite" presStyleCnt="0"/>
      <dgm:spPr/>
    </dgm:pt>
    <dgm:pt modelId="{43715F28-EDAB-4D6D-9D59-02C464A8CF7A}" type="pres">
      <dgm:prSet presAssocID="{51725112-3192-4FB2-9299-42D85537B081}" presName="rootText" presStyleLbl="node2" presStyleIdx="3" presStyleCnt="5" custScaleX="92942" custScaleY="133503">
        <dgm:presLayoutVars>
          <dgm:chPref val="3"/>
        </dgm:presLayoutVars>
      </dgm:prSet>
      <dgm:spPr/>
    </dgm:pt>
    <dgm:pt modelId="{EFB077F5-B085-4933-A8D9-86B516081D34}" type="pres">
      <dgm:prSet presAssocID="{51725112-3192-4FB2-9299-42D85537B081}" presName="rootConnector" presStyleLbl="node2" presStyleIdx="3" presStyleCnt="5"/>
      <dgm:spPr/>
    </dgm:pt>
    <dgm:pt modelId="{0FA135EB-900D-46BE-8149-7AEDDAEB9ED7}" type="pres">
      <dgm:prSet presAssocID="{51725112-3192-4FB2-9299-42D85537B081}" presName="hierChild4" presStyleCnt="0"/>
      <dgm:spPr/>
    </dgm:pt>
    <dgm:pt modelId="{A41CE57D-8C36-4A0A-A483-2C6A7C8C40B5}" type="pres">
      <dgm:prSet presAssocID="{51725112-3192-4FB2-9299-42D85537B081}" presName="hierChild5" presStyleCnt="0"/>
      <dgm:spPr/>
    </dgm:pt>
    <dgm:pt modelId="{411C3C02-47BE-43C0-8A03-A799C700E283}" type="pres">
      <dgm:prSet presAssocID="{C708C0BB-8C04-4B44-A6B3-4073DB7DFB10}" presName="Name37" presStyleLbl="parChTrans1D2" presStyleIdx="4" presStyleCnt="5"/>
      <dgm:spPr/>
    </dgm:pt>
    <dgm:pt modelId="{83BCF572-457C-41EA-BFFC-8945F298BE13}" type="pres">
      <dgm:prSet presAssocID="{82C9730A-74F6-433E-84C6-873D0A635987}" presName="hierRoot2" presStyleCnt="0">
        <dgm:presLayoutVars>
          <dgm:hierBranch val="init"/>
        </dgm:presLayoutVars>
      </dgm:prSet>
      <dgm:spPr/>
    </dgm:pt>
    <dgm:pt modelId="{7F1BA941-D15C-4F06-8B50-2468D7F30EFB}" type="pres">
      <dgm:prSet presAssocID="{82C9730A-74F6-433E-84C6-873D0A635987}" presName="rootComposite" presStyleCnt="0"/>
      <dgm:spPr/>
    </dgm:pt>
    <dgm:pt modelId="{BCB2E39A-68E4-4697-A9CD-3105BAA7DCB1}" type="pres">
      <dgm:prSet presAssocID="{82C9730A-74F6-433E-84C6-873D0A635987}" presName="rootText" presStyleLbl="node2" presStyleIdx="4" presStyleCnt="5" custScaleX="110561" custScaleY="126760">
        <dgm:presLayoutVars>
          <dgm:chPref val="3"/>
        </dgm:presLayoutVars>
      </dgm:prSet>
      <dgm:spPr/>
    </dgm:pt>
    <dgm:pt modelId="{81CE6DAC-FA56-4F2F-B7AA-2ECE50D4A8E4}" type="pres">
      <dgm:prSet presAssocID="{82C9730A-74F6-433E-84C6-873D0A635987}" presName="rootConnector" presStyleLbl="node2" presStyleIdx="4" presStyleCnt="5"/>
      <dgm:spPr/>
    </dgm:pt>
    <dgm:pt modelId="{B3396EBA-2137-4244-B8F0-DA255B51837E}" type="pres">
      <dgm:prSet presAssocID="{82C9730A-74F6-433E-84C6-873D0A635987}" presName="hierChild4" presStyleCnt="0"/>
      <dgm:spPr/>
    </dgm:pt>
    <dgm:pt modelId="{F09B5EB0-1581-4221-B281-45071352088C}" type="pres">
      <dgm:prSet presAssocID="{82C9730A-74F6-433E-84C6-873D0A635987}" presName="hierChild5" presStyleCnt="0"/>
      <dgm:spPr/>
    </dgm:pt>
    <dgm:pt modelId="{02E52A89-0E76-4D70-8014-FD4F2D8A8267}" type="pres">
      <dgm:prSet presAssocID="{FA7AB9B6-3CC2-41BB-886B-A6A03B08F5B7}" presName="hierChild3" presStyleCnt="0"/>
      <dgm:spPr/>
    </dgm:pt>
  </dgm:ptLst>
  <dgm:cxnLst>
    <dgm:cxn modelId="{E9131F16-56F5-4D28-A9BF-95BFB32FE479}" type="presOf" srcId="{FA7AB9B6-3CC2-41BB-886B-A6A03B08F5B7}" destId="{EA13DB41-2D6E-4FE2-8FE9-4745173CD68E}" srcOrd="0" destOrd="0" presId="urn:microsoft.com/office/officeart/2005/8/layout/orgChart1"/>
    <dgm:cxn modelId="{90B7AA17-527A-4C01-8D2B-FB75C89EB7DC}" type="presOf" srcId="{A6AFF09B-F873-401C-9DB4-790EA11C0368}" destId="{B23723A5-1FAF-482D-95BC-5C64222516BE}" srcOrd="0" destOrd="0" presId="urn:microsoft.com/office/officeart/2005/8/layout/orgChart1"/>
    <dgm:cxn modelId="{0BE0E429-B118-4425-9C34-5061141A5F34}" type="presOf" srcId="{8A605E9E-84E2-4D7C-9D80-A4FF37C67A77}" destId="{FA47F9C3-109E-4242-9464-419CE9E2A999}" srcOrd="0" destOrd="0" presId="urn:microsoft.com/office/officeart/2005/8/layout/orgChart1"/>
    <dgm:cxn modelId="{DEF4FF2B-6E00-4817-9F1F-19F5834AA437}" type="presOf" srcId="{756EC8EE-2135-4D9C-8F18-3E299D9EC31A}" destId="{9CF6ACEC-857C-40E8-B939-D8A4133420A7}" srcOrd="0" destOrd="0" presId="urn:microsoft.com/office/officeart/2005/8/layout/orgChart1"/>
    <dgm:cxn modelId="{144B3B39-532B-445D-B516-906A79A425A0}" type="presOf" srcId="{FA7AB9B6-3CC2-41BB-886B-A6A03B08F5B7}" destId="{950BF1D0-BC62-4EDE-A6D8-5E8C07851CB2}" srcOrd="1" destOrd="0" presId="urn:microsoft.com/office/officeart/2005/8/layout/orgChart1"/>
    <dgm:cxn modelId="{8A4ED73A-F9AF-40E7-96B4-BB0A13560229}" srcId="{7882E7F1-A2C2-40B0-9FED-F1D475CED063}" destId="{FA7AB9B6-3CC2-41BB-886B-A6A03B08F5B7}" srcOrd="0" destOrd="0" parTransId="{480D52C9-21C3-4438-9164-0F201961201E}" sibTransId="{A8996578-A59C-4BA2-B279-4664C7A36AD3}"/>
    <dgm:cxn modelId="{B12F335D-9562-4597-9934-27F33E4C5569}" type="presOf" srcId="{C708C0BB-8C04-4B44-A6B3-4073DB7DFB10}" destId="{411C3C02-47BE-43C0-8A03-A799C700E283}" srcOrd="0" destOrd="0" presId="urn:microsoft.com/office/officeart/2005/8/layout/orgChart1"/>
    <dgm:cxn modelId="{94FDD644-49CB-4510-8926-7E56A5037485}" type="presOf" srcId="{51725112-3192-4FB2-9299-42D85537B081}" destId="{EFB077F5-B085-4933-A8D9-86B516081D34}" srcOrd="1" destOrd="0" presId="urn:microsoft.com/office/officeart/2005/8/layout/orgChart1"/>
    <dgm:cxn modelId="{AC019D59-B681-4EBE-ADBC-9E0D66BD1987}" srcId="{FA7AB9B6-3CC2-41BB-886B-A6A03B08F5B7}" destId="{51725112-3192-4FB2-9299-42D85537B081}" srcOrd="3" destOrd="0" parTransId="{A0F52FF0-5011-4A91-8B40-494BB9B78734}" sibTransId="{F4E4CAE3-8E48-4A8D-AC76-E53060A24290}"/>
    <dgm:cxn modelId="{97C2445A-5BC7-4F59-A987-A7A6D5B9AD2E}" type="presOf" srcId="{B18FAA5F-518B-4065-9DF2-C0669EE9E828}" destId="{296226F3-40BD-4714-B044-EBD3A72488EF}" srcOrd="0" destOrd="0" presId="urn:microsoft.com/office/officeart/2005/8/layout/orgChart1"/>
    <dgm:cxn modelId="{0338CE80-C450-4D64-AB45-3F06CF9CCD4C}" type="presOf" srcId="{B18FAA5F-518B-4065-9DF2-C0669EE9E828}" destId="{490EE8CE-12F4-4BBF-A877-7B378DD8381E}" srcOrd="1" destOrd="0" presId="urn:microsoft.com/office/officeart/2005/8/layout/orgChart1"/>
    <dgm:cxn modelId="{FDC14C82-1EA7-45D5-9AD2-FC540B5A2D1B}" srcId="{FA7AB9B6-3CC2-41BB-886B-A6A03B08F5B7}" destId="{82C9730A-74F6-433E-84C6-873D0A635987}" srcOrd="4" destOrd="0" parTransId="{C708C0BB-8C04-4B44-A6B3-4073DB7DFB10}" sibTransId="{A3DBE032-1427-444C-92FB-DEFA6A6A7B80}"/>
    <dgm:cxn modelId="{BE0FDD84-84A0-42EB-BA9D-2684EF68A12B}" srcId="{FA7AB9B6-3CC2-41BB-886B-A6A03B08F5B7}" destId="{756EC8EE-2135-4D9C-8F18-3E299D9EC31A}" srcOrd="1" destOrd="0" parTransId="{8A605E9E-84E2-4D7C-9D80-A4FF37C67A77}" sibTransId="{BDABC3D4-DACA-4253-A729-AA1301442958}"/>
    <dgm:cxn modelId="{20194986-9C02-4261-AF88-328FD0C870A8}" type="presOf" srcId="{82C9730A-74F6-433E-84C6-873D0A635987}" destId="{81CE6DAC-FA56-4F2F-B7AA-2ECE50D4A8E4}" srcOrd="1" destOrd="0" presId="urn:microsoft.com/office/officeart/2005/8/layout/orgChart1"/>
    <dgm:cxn modelId="{EA078E94-E0A0-4CF1-9A85-BE365D389C15}" type="presOf" srcId="{756EC8EE-2135-4D9C-8F18-3E299D9EC31A}" destId="{0AF57694-AF90-4268-B94E-909CD5410E8E}" srcOrd="1" destOrd="0" presId="urn:microsoft.com/office/officeart/2005/8/layout/orgChart1"/>
    <dgm:cxn modelId="{8F9BAAAE-CEFB-42CB-ABB0-06699DD1333E}" type="presOf" srcId="{FE82D62F-F4BB-45DC-A4E3-08A0590799B2}" destId="{E5C7CB9E-45C9-46EE-B3D4-973AF2300F8E}" srcOrd="1" destOrd="0" presId="urn:microsoft.com/office/officeart/2005/8/layout/orgChart1"/>
    <dgm:cxn modelId="{8FFC51BE-55C4-47F6-9E1B-4604F8E7E0A8}" type="presOf" srcId="{82C9730A-74F6-433E-84C6-873D0A635987}" destId="{BCB2E39A-68E4-4697-A9CD-3105BAA7DCB1}" srcOrd="0" destOrd="0" presId="urn:microsoft.com/office/officeart/2005/8/layout/orgChart1"/>
    <dgm:cxn modelId="{8832B9BE-549E-48BD-8046-5254D25AFE9E}" type="presOf" srcId="{A0F52FF0-5011-4A91-8B40-494BB9B78734}" destId="{CF83B94A-4408-4759-9B5F-6C22A8983706}" srcOrd="0" destOrd="0" presId="urn:microsoft.com/office/officeart/2005/8/layout/orgChart1"/>
    <dgm:cxn modelId="{CF07E8BE-989F-4917-8F4B-1E029BACF679}" type="presOf" srcId="{F4800512-5887-4817-BD2B-FB41D97605B1}" destId="{4897D187-66D9-48CC-8AEB-6D1A1DD6819B}" srcOrd="0" destOrd="0" presId="urn:microsoft.com/office/officeart/2005/8/layout/orgChart1"/>
    <dgm:cxn modelId="{AEF782CF-3FDE-4F31-8727-F7ACD573DDD8}" type="presOf" srcId="{7882E7F1-A2C2-40B0-9FED-F1D475CED063}" destId="{42341590-052A-4FE3-A74D-D69DE521F5A3}" srcOrd="0" destOrd="0" presId="urn:microsoft.com/office/officeart/2005/8/layout/orgChart1"/>
    <dgm:cxn modelId="{673105D8-DBDC-43BA-845A-280D696E9DEC}" type="presOf" srcId="{51725112-3192-4FB2-9299-42D85537B081}" destId="{43715F28-EDAB-4D6D-9D59-02C464A8CF7A}" srcOrd="0" destOrd="0" presId="urn:microsoft.com/office/officeart/2005/8/layout/orgChart1"/>
    <dgm:cxn modelId="{7D5A3EE2-1F61-4646-A07A-AAE0AC8AF41E}" srcId="{FA7AB9B6-3CC2-41BB-886B-A6A03B08F5B7}" destId="{FE82D62F-F4BB-45DC-A4E3-08A0590799B2}" srcOrd="0" destOrd="0" parTransId="{A6AFF09B-F873-401C-9DB4-790EA11C0368}" sibTransId="{08FD2574-6090-48CB-9E87-6464993C9CB9}"/>
    <dgm:cxn modelId="{42C530E8-E915-4885-B2E2-180674651540}" type="presOf" srcId="{FE82D62F-F4BB-45DC-A4E3-08A0590799B2}" destId="{41F60FD4-C312-4F2E-AF0C-225AABD6BCE6}" srcOrd="0" destOrd="0" presId="urn:microsoft.com/office/officeart/2005/8/layout/orgChart1"/>
    <dgm:cxn modelId="{E25CF7E8-CFE6-48DF-A2D2-66B78419720C}" srcId="{FA7AB9B6-3CC2-41BB-886B-A6A03B08F5B7}" destId="{B18FAA5F-518B-4065-9DF2-C0669EE9E828}" srcOrd="2" destOrd="0" parTransId="{F4800512-5887-4817-BD2B-FB41D97605B1}" sibTransId="{193962C9-0017-4DDF-B671-60ACD184AB31}"/>
    <dgm:cxn modelId="{C7ABA9CC-4EB9-4B9F-82E4-FA5E16569086}" type="presParOf" srcId="{42341590-052A-4FE3-A74D-D69DE521F5A3}" destId="{53FA72B6-6F09-4C0E-B742-C84DC085BE33}" srcOrd="0" destOrd="0" presId="urn:microsoft.com/office/officeart/2005/8/layout/orgChart1"/>
    <dgm:cxn modelId="{B9462635-EAB1-4A36-9410-672D75A26E0F}" type="presParOf" srcId="{53FA72B6-6F09-4C0E-B742-C84DC085BE33}" destId="{EF7234B7-D032-458F-9150-2227B560C850}" srcOrd="0" destOrd="0" presId="urn:microsoft.com/office/officeart/2005/8/layout/orgChart1"/>
    <dgm:cxn modelId="{DFAE13F2-CFAC-4350-88A2-E3A95269F346}" type="presParOf" srcId="{EF7234B7-D032-458F-9150-2227B560C850}" destId="{EA13DB41-2D6E-4FE2-8FE9-4745173CD68E}" srcOrd="0" destOrd="0" presId="urn:microsoft.com/office/officeart/2005/8/layout/orgChart1"/>
    <dgm:cxn modelId="{5245B625-6FB6-4962-AA6E-6164016A0356}" type="presParOf" srcId="{EF7234B7-D032-458F-9150-2227B560C850}" destId="{950BF1D0-BC62-4EDE-A6D8-5E8C07851CB2}" srcOrd="1" destOrd="0" presId="urn:microsoft.com/office/officeart/2005/8/layout/orgChart1"/>
    <dgm:cxn modelId="{0D8A40C6-364D-421F-BB77-A7823D5EE81C}" type="presParOf" srcId="{53FA72B6-6F09-4C0E-B742-C84DC085BE33}" destId="{D01F60FE-45E2-4125-A4F6-1706B471EF06}" srcOrd="1" destOrd="0" presId="urn:microsoft.com/office/officeart/2005/8/layout/orgChart1"/>
    <dgm:cxn modelId="{B7CB2524-05C7-4E52-929A-F7D962A15091}" type="presParOf" srcId="{D01F60FE-45E2-4125-A4F6-1706B471EF06}" destId="{B23723A5-1FAF-482D-95BC-5C64222516BE}" srcOrd="0" destOrd="0" presId="urn:microsoft.com/office/officeart/2005/8/layout/orgChart1"/>
    <dgm:cxn modelId="{743D01CF-F750-43E3-A63A-5D577E59C4D7}" type="presParOf" srcId="{D01F60FE-45E2-4125-A4F6-1706B471EF06}" destId="{E8A2F6BB-6C8D-465C-8C12-5AB7307AED0A}" srcOrd="1" destOrd="0" presId="urn:microsoft.com/office/officeart/2005/8/layout/orgChart1"/>
    <dgm:cxn modelId="{1AD16812-ACFF-47F2-AD65-36195268CC71}" type="presParOf" srcId="{E8A2F6BB-6C8D-465C-8C12-5AB7307AED0A}" destId="{A5CA1A33-1F0B-4AB1-B430-186A4BE5ECB4}" srcOrd="0" destOrd="0" presId="urn:microsoft.com/office/officeart/2005/8/layout/orgChart1"/>
    <dgm:cxn modelId="{061DD13B-326E-4DC7-99EB-D165A7797AF1}" type="presParOf" srcId="{A5CA1A33-1F0B-4AB1-B430-186A4BE5ECB4}" destId="{41F60FD4-C312-4F2E-AF0C-225AABD6BCE6}" srcOrd="0" destOrd="0" presId="urn:microsoft.com/office/officeart/2005/8/layout/orgChart1"/>
    <dgm:cxn modelId="{5E60F2B0-2842-48EA-B98E-1ABD3DDC4077}" type="presParOf" srcId="{A5CA1A33-1F0B-4AB1-B430-186A4BE5ECB4}" destId="{E5C7CB9E-45C9-46EE-B3D4-973AF2300F8E}" srcOrd="1" destOrd="0" presId="urn:microsoft.com/office/officeart/2005/8/layout/orgChart1"/>
    <dgm:cxn modelId="{70AC1683-E790-4086-AF8C-30FC8C63243D}" type="presParOf" srcId="{E8A2F6BB-6C8D-465C-8C12-5AB7307AED0A}" destId="{740C32BD-1225-4626-88B3-07677DA971D7}" srcOrd="1" destOrd="0" presId="urn:microsoft.com/office/officeart/2005/8/layout/orgChart1"/>
    <dgm:cxn modelId="{15F3F957-DA16-4DEE-8DFF-120EE9FDA3D3}" type="presParOf" srcId="{E8A2F6BB-6C8D-465C-8C12-5AB7307AED0A}" destId="{A169AD57-C0D0-4E60-AB51-A317EB701664}" srcOrd="2" destOrd="0" presId="urn:microsoft.com/office/officeart/2005/8/layout/orgChart1"/>
    <dgm:cxn modelId="{BA26C174-6A3D-4D6A-81DB-98DA30328A21}" type="presParOf" srcId="{D01F60FE-45E2-4125-A4F6-1706B471EF06}" destId="{FA47F9C3-109E-4242-9464-419CE9E2A999}" srcOrd="2" destOrd="0" presId="urn:microsoft.com/office/officeart/2005/8/layout/orgChart1"/>
    <dgm:cxn modelId="{03AE5E84-AE70-4673-B259-48AFF78626ED}" type="presParOf" srcId="{D01F60FE-45E2-4125-A4F6-1706B471EF06}" destId="{BC80529F-9B08-4209-95E1-D5D90573CBC0}" srcOrd="3" destOrd="0" presId="urn:microsoft.com/office/officeart/2005/8/layout/orgChart1"/>
    <dgm:cxn modelId="{4536462A-AF27-4C71-AAE0-90DEC57A87C4}" type="presParOf" srcId="{BC80529F-9B08-4209-95E1-D5D90573CBC0}" destId="{62F3FB1E-C915-4B19-9C53-2FE05CD2CE2F}" srcOrd="0" destOrd="0" presId="urn:microsoft.com/office/officeart/2005/8/layout/orgChart1"/>
    <dgm:cxn modelId="{0B5A89E2-1983-4070-8017-0AAE3121BC85}" type="presParOf" srcId="{62F3FB1E-C915-4B19-9C53-2FE05CD2CE2F}" destId="{9CF6ACEC-857C-40E8-B939-D8A4133420A7}" srcOrd="0" destOrd="0" presId="urn:microsoft.com/office/officeart/2005/8/layout/orgChart1"/>
    <dgm:cxn modelId="{B2D13E90-3D2C-4BBC-9B1D-692D623096C5}" type="presParOf" srcId="{62F3FB1E-C915-4B19-9C53-2FE05CD2CE2F}" destId="{0AF57694-AF90-4268-B94E-909CD5410E8E}" srcOrd="1" destOrd="0" presId="urn:microsoft.com/office/officeart/2005/8/layout/orgChart1"/>
    <dgm:cxn modelId="{E7AE345A-CD7A-4530-9AD3-6831197DD3FB}" type="presParOf" srcId="{BC80529F-9B08-4209-95E1-D5D90573CBC0}" destId="{812B151E-F251-4F59-85E6-2793DF71CA77}" srcOrd="1" destOrd="0" presId="urn:microsoft.com/office/officeart/2005/8/layout/orgChart1"/>
    <dgm:cxn modelId="{04DE1746-67CC-467E-814D-F754408BF5FB}" type="presParOf" srcId="{BC80529F-9B08-4209-95E1-D5D90573CBC0}" destId="{2F3A5945-15E7-4DA8-94FD-A676BE83607B}" srcOrd="2" destOrd="0" presId="urn:microsoft.com/office/officeart/2005/8/layout/orgChart1"/>
    <dgm:cxn modelId="{3912BACD-E2EB-4C4E-B1D8-734EF77236B0}" type="presParOf" srcId="{D01F60FE-45E2-4125-A4F6-1706B471EF06}" destId="{4897D187-66D9-48CC-8AEB-6D1A1DD6819B}" srcOrd="4" destOrd="0" presId="urn:microsoft.com/office/officeart/2005/8/layout/orgChart1"/>
    <dgm:cxn modelId="{5075E3E4-32D7-4F9B-8D0B-A5E6CE385AAB}" type="presParOf" srcId="{D01F60FE-45E2-4125-A4F6-1706B471EF06}" destId="{A3F2E230-2955-4AD0-90BD-5EC941AB8104}" srcOrd="5" destOrd="0" presId="urn:microsoft.com/office/officeart/2005/8/layout/orgChart1"/>
    <dgm:cxn modelId="{9F842AB9-7FA7-48FC-8813-96D27919676E}" type="presParOf" srcId="{A3F2E230-2955-4AD0-90BD-5EC941AB8104}" destId="{C94569AB-C159-437A-AA89-C5E2AA1AFC98}" srcOrd="0" destOrd="0" presId="urn:microsoft.com/office/officeart/2005/8/layout/orgChart1"/>
    <dgm:cxn modelId="{20D8010F-997A-40DF-9BD3-250F99201E66}" type="presParOf" srcId="{C94569AB-C159-437A-AA89-C5E2AA1AFC98}" destId="{296226F3-40BD-4714-B044-EBD3A72488EF}" srcOrd="0" destOrd="0" presId="urn:microsoft.com/office/officeart/2005/8/layout/orgChart1"/>
    <dgm:cxn modelId="{F73EBC7D-22DA-4216-BD83-ED04FEB1D0EF}" type="presParOf" srcId="{C94569AB-C159-437A-AA89-C5E2AA1AFC98}" destId="{490EE8CE-12F4-4BBF-A877-7B378DD8381E}" srcOrd="1" destOrd="0" presId="urn:microsoft.com/office/officeart/2005/8/layout/orgChart1"/>
    <dgm:cxn modelId="{FCDA1A7C-45DC-43B1-A1C4-45A0A226638D}" type="presParOf" srcId="{A3F2E230-2955-4AD0-90BD-5EC941AB8104}" destId="{992EF603-2AB1-4EDF-AAE3-F86776FD1ACC}" srcOrd="1" destOrd="0" presId="urn:microsoft.com/office/officeart/2005/8/layout/orgChart1"/>
    <dgm:cxn modelId="{31CBBEA2-8470-454D-B4B2-AD4A7ECEF6D3}" type="presParOf" srcId="{A3F2E230-2955-4AD0-90BD-5EC941AB8104}" destId="{8C00BCFF-06D0-47B7-B4C6-F049529CD782}" srcOrd="2" destOrd="0" presId="urn:microsoft.com/office/officeart/2005/8/layout/orgChart1"/>
    <dgm:cxn modelId="{0704099B-6F8A-4A59-AF79-B0C70BCFD2D5}" type="presParOf" srcId="{D01F60FE-45E2-4125-A4F6-1706B471EF06}" destId="{CF83B94A-4408-4759-9B5F-6C22A8983706}" srcOrd="6" destOrd="0" presId="urn:microsoft.com/office/officeart/2005/8/layout/orgChart1"/>
    <dgm:cxn modelId="{627C57BF-E1EA-4E39-8C57-6DDE1C505940}" type="presParOf" srcId="{D01F60FE-45E2-4125-A4F6-1706B471EF06}" destId="{EA7CBFD0-322F-424F-A0B3-A66AA2A904DF}" srcOrd="7" destOrd="0" presId="urn:microsoft.com/office/officeart/2005/8/layout/orgChart1"/>
    <dgm:cxn modelId="{FA359626-5D17-49D8-B773-FEC7A714DD47}" type="presParOf" srcId="{EA7CBFD0-322F-424F-A0B3-A66AA2A904DF}" destId="{9C42674B-377D-40CE-B45D-2C28EB561C87}" srcOrd="0" destOrd="0" presId="urn:microsoft.com/office/officeart/2005/8/layout/orgChart1"/>
    <dgm:cxn modelId="{B8DB34A8-DC35-4277-B004-EFB52A857C93}" type="presParOf" srcId="{9C42674B-377D-40CE-B45D-2C28EB561C87}" destId="{43715F28-EDAB-4D6D-9D59-02C464A8CF7A}" srcOrd="0" destOrd="0" presId="urn:microsoft.com/office/officeart/2005/8/layout/orgChart1"/>
    <dgm:cxn modelId="{8F721C0C-71D9-4B35-B073-D684159C73CC}" type="presParOf" srcId="{9C42674B-377D-40CE-B45D-2C28EB561C87}" destId="{EFB077F5-B085-4933-A8D9-86B516081D34}" srcOrd="1" destOrd="0" presId="urn:microsoft.com/office/officeart/2005/8/layout/orgChart1"/>
    <dgm:cxn modelId="{813D08EC-BAF0-4EF4-AFB3-1611444DA663}" type="presParOf" srcId="{EA7CBFD0-322F-424F-A0B3-A66AA2A904DF}" destId="{0FA135EB-900D-46BE-8149-7AEDDAEB9ED7}" srcOrd="1" destOrd="0" presId="urn:microsoft.com/office/officeart/2005/8/layout/orgChart1"/>
    <dgm:cxn modelId="{45CFEC7D-6601-464F-9620-AC865287206B}" type="presParOf" srcId="{EA7CBFD0-322F-424F-A0B3-A66AA2A904DF}" destId="{A41CE57D-8C36-4A0A-A483-2C6A7C8C40B5}" srcOrd="2" destOrd="0" presId="urn:microsoft.com/office/officeart/2005/8/layout/orgChart1"/>
    <dgm:cxn modelId="{674DD102-1340-4AC3-86B8-7411A5DF6D10}" type="presParOf" srcId="{D01F60FE-45E2-4125-A4F6-1706B471EF06}" destId="{411C3C02-47BE-43C0-8A03-A799C700E283}" srcOrd="8" destOrd="0" presId="urn:microsoft.com/office/officeart/2005/8/layout/orgChart1"/>
    <dgm:cxn modelId="{B9DAFB49-5743-4904-B167-D3712D5D7B40}" type="presParOf" srcId="{D01F60FE-45E2-4125-A4F6-1706B471EF06}" destId="{83BCF572-457C-41EA-BFFC-8945F298BE13}" srcOrd="9" destOrd="0" presId="urn:microsoft.com/office/officeart/2005/8/layout/orgChart1"/>
    <dgm:cxn modelId="{64452617-7D6F-4615-BA79-509BEC329B04}" type="presParOf" srcId="{83BCF572-457C-41EA-BFFC-8945F298BE13}" destId="{7F1BA941-D15C-4F06-8B50-2468D7F30EFB}" srcOrd="0" destOrd="0" presId="urn:microsoft.com/office/officeart/2005/8/layout/orgChart1"/>
    <dgm:cxn modelId="{CC946393-72E9-4F34-BF21-F957939EC6B9}" type="presParOf" srcId="{7F1BA941-D15C-4F06-8B50-2468D7F30EFB}" destId="{BCB2E39A-68E4-4697-A9CD-3105BAA7DCB1}" srcOrd="0" destOrd="0" presId="urn:microsoft.com/office/officeart/2005/8/layout/orgChart1"/>
    <dgm:cxn modelId="{873E184C-B124-4CB9-8B71-1EE43871C7BD}" type="presParOf" srcId="{7F1BA941-D15C-4F06-8B50-2468D7F30EFB}" destId="{81CE6DAC-FA56-4F2F-B7AA-2ECE50D4A8E4}" srcOrd="1" destOrd="0" presId="urn:microsoft.com/office/officeart/2005/8/layout/orgChart1"/>
    <dgm:cxn modelId="{FDE669C8-AEDC-4FF7-B950-514123E49924}" type="presParOf" srcId="{83BCF572-457C-41EA-BFFC-8945F298BE13}" destId="{B3396EBA-2137-4244-B8F0-DA255B51837E}" srcOrd="1" destOrd="0" presId="urn:microsoft.com/office/officeart/2005/8/layout/orgChart1"/>
    <dgm:cxn modelId="{C69800B6-7F09-4E7B-9E19-F1BF08245F4B}" type="presParOf" srcId="{83BCF572-457C-41EA-BFFC-8945F298BE13}" destId="{F09B5EB0-1581-4221-B281-45071352088C}" srcOrd="2" destOrd="0" presId="urn:microsoft.com/office/officeart/2005/8/layout/orgChart1"/>
    <dgm:cxn modelId="{80649661-535F-4E33-912F-8EE13C136107}" type="presParOf" srcId="{53FA72B6-6F09-4C0E-B742-C84DC085BE33}" destId="{02E52A89-0E76-4D70-8014-FD4F2D8A826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CB3907-00E2-410A-8A81-8A888969665D}">
      <dsp:nvSpPr>
        <dsp:cNvPr id="0" name=""/>
        <dsp:cNvSpPr/>
      </dsp:nvSpPr>
      <dsp:spPr>
        <a:xfrm>
          <a:off x="3617859" y="2418089"/>
          <a:ext cx="1616871" cy="1616871"/>
        </a:xfrm>
        <a:prstGeom prst="ellipse">
          <a:avLst/>
        </a:prstGeom>
        <a:solidFill>
          <a:schemeClr val="accent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P4 Curriculum</a:t>
          </a:r>
        </a:p>
      </dsp:txBody>
      <dsp:txXfrm>
        <a:off x="3854644" y="2654874"/>
        <a:ext cx="1143301" cy="1143301"/>
      </dsp:txXfrm>
    </dsp:sp>
    <dsp:sp modelId="{E7240B35-E4F1-47A7-AE36-980B01BA5570}">
      <dsp:nvSpPr>
        <dsp:cNvPr id="0" name=""/>
        <dsp:cNvSpPr/>
      </dsp:nvSpPr>
      <dsp:spPr>
        <a:xfrm rot="16200000">
          <a:off x="4177295" y="1687504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4251995" y="1872151"/>
        <a:ext cx="348600" cy="329842"/>
      </dsp:txXfrm>
    </dsp:sp>
    <dsp:sp modelId="{3F7C3F05-2DBD-43F3-804A-9AB25673AFBF}">
      <dsp:nvSpPr>
        <dsp:cNvPr id="0" name=""/>
        <dsp:cNvSpPr/>
      </dsp:nvSpPr>
      <dsp:spPr>
        <a:xfrm>
          <a:off x="3698703" y="23281"/>
          <a:ext cx="1455184" cy="1455184"/>
        </a:xfrm>
        <a:prstGeom prst="ellipse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Numeracy</a:t>
          </a:r>
        </a:p>
      </dsp:txBody>
      <dsp:txXfrm>
        <a:off x="3911810" y="236388"/>
        <a:ext cx="1028970" cy="1028970"/>
      </dsp:txXfrm>
    </dsp:sp>
    <dsp:sp modelId="{4BF4BBD3-AFC5-413F-893D-7A328AD6D198}">
      <dsp:nvSpPr>
        <dsp:cNvPr id="0" name=""/>
        <dsp:cNvSpPr/>
      </dsp:nvSpPr>
      <dsp:spPr>
        <a:xfrm rot="18900000">
          <a:off x="5071186" y="2057766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093065" y="2220534"/>
        <a:ext cx="348600" cy="329842"/>
      </dsp:txXfrm>
    </dsp:sp>
    <dsp:sp modelId="{A10BE9E6-ED5D-4C55-A1B8-7F8F5B0CC5DA}">
      <dsp:nvSpPr>
        <dsp:cNvPr id="0" name=""/>
        <dsp:cNvSpPr/>
      </dsp:nvSpPr>
      <dsp:spPr>
        <a:xfrm>
          <a:off x="5449253" y="748383"/>
          <a:ext cx="1455184" cy="1455184"/>
        </a:xfrm>
        <a:prstGeom prst="ellipse">
          <a:avLst/>
        </a:prstGeom>
        <a:solidFill>
          <a:srgbClr val="0070C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Literacy</a:t>
          </a:r>
        </a:p>
      </dsp:txBody>
      <dsp:txXfrm>
        <a:off x="5662360" y="961490"/>
        <a:ext cx="1028970" cy="1028970"/>
      </dsp:txXfrm>
    </dsp:sp>
    <dsp:sp modelId="{76496C6E-CF97-4DA9-9FC6-0278210276F5}">
      <dsp:nvSpPr>
        <dsp:cNvPr id="0" name=""/>
        <dsp:cNvSpPr/>
      </dsp:nvSpPr>
      <dsp:spPr>
        <a:xfrm>
          <a:off x="5441448" y="2951657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441448" y="3061604"/>
        <a:ext cx="348600" cy="329842"/>
      </dsp:txXfrm>
    </dsp:sp>
    <dsp:sp modelId="{90B80161-264C-47A8-A041-B21B0B21C01B}">
      <dsp:nvSpPr>
        <dsp:cNvPr id="0" name=""/>
        <dsp:cNvSpPr/>
      </dsp:nvSpPr>
      <dsp:spPr>
        <a:xfrm>
          <a:off x="6174354" y="2498933"/>
          <a:ext cx="1455184" cy="1455184"/>
        </a:xfrm>
        <a:prstGeom prst="ellipse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World Around Us</a:t>
          </a:r>
        </a:p>
      </dsp:txBody>
      <dsp:txXfrm>
        <a:off x="6387461" y="2712040"/>
        <a:ext cx="1028970" cy="1028970"/>
      </dsp:txXfrm>
    </dsp:sp>
    <dsp:sp modelId="{FA581A70-A94F-47EB-ACEE-B1E597B77911}">
      <dsp:nvSpPr>
        <dsp:cNvPr id="0" name=""/>
        <dsp:cNvSpPr/>
      </dsp:nvSpPr>
      <dsp:spPr>
        <a:xfrm rot="2700000">
          <a:off x="5071186" y="3845548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093065" y="3902674"/>
        <a:ext cx="348600" cy="329842"/>
      </dsp:txXfrm>
    </dsp:sp>
    <dsp:sp modelId="{71402728-0034-43FB-BB9B-28A5F948EF14}">
      <dsp:nvSpPr>
        <dsp:cNvPr id="0" name=""/>
        <dsp:cNvSpPr/>
      </dsp:nvSpPr>
      <dsp:spPr>
        <a:xfrm>
          <a:off x="5449253" y="4249483"/>
          <a:ext cx="1455184" cy="1455184"/>
        </a:xfrm>
        <a:prstGeom prst="ellipse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The Arts</a:t>
          </a:r>
        </a:p>
      </dsp:txBody>
      <dsp:txXfrm>
        <a:off x="5662360" y="4462590"/>
        <a:ext cx="1028970" cy="1028970"/>
      </dsp:txXfrm>
    </dsp:sp>
    <dsp:sp modelId="{AE98D09A-2C16-4395-AC22-CAFC3BD776E0}">
      <dsp:nvSpPr>
        <dsp:cNvPr id="0" name=""/>
        <dsp:cNvSpPr/>
      </dsp:nvSpPr>
      <dsp:spPr>
        <a:xfrm rot="5400000">
          <a:off x="4177295" y="4215810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4251995" y="4251057"/>
        <a:ext cx="348600" cy="329842"/>
      </dsp:txXfrm>
    </dsp:sp>
    <dsp:sp modelId="{AB777E53-6DDC-4906-8F7B-13ACD9DD4FA8}">
      <dsp:nvSpPr>
        <dsp:cNvPr id="0" name=""/>
        <dsp:cNvSpPr/>
      </dsp:nvSpPr>
      <dsp:spPr>
        <a:xfrm>
          <a:off x="3698703" y="4974584"/>
          <a:ext cx="1455184" cy="1455184"/>
        </a:xfrm>
        <a:prstGeom prst="ellipse">
          <a:avLst/>
        </a:prstGeom>
        <a:solidFill>
          <a:srgbClr val="D8491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ICT</a:t>
          </a:r>
        </a:p>
      </dsp:txBody>
      <dsp:txXfrm>
        <a:off x="3911810" y="5187691"/>
        <a:ext cx="1028970" cy="1028970"/>
      </dsp:txXfrm>
    </dsp:sp>
    <dsp:sp modelId="{AAC17966-F490-4481-BAD5-7E65766298D2}">
      <dsp:nvSpPr>
        <dsp:cNvPr id="0" name=""/>
        <dsp:cNvSpPr/>
      </dsp:nvSpPr>
      <dsp:spPr>
        <a:xfrm rot="8100000">
          <a:off x="3283404" y="3845548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410925" y="3902674"/>
        <a:ext cx="348600" cy="329842"/>
      </dsp:txXfrm>
    </dsp:sp>
    <dsp:sp modelId="{3216A04D-E2F4-48F2-B876-6C474B47C09C}">
      <dsp:nvSpPr>
        <dsp:cNvPr id="0" name=""/>
        <dsp:cNvSpPr/>
      </dsp:nvSpPr>
      <dsp:spPr>
        <a:xfrm>
          <a:off x="1948153" y="4249483"/>
          <a:ext cx="1455184" cy="1455184"/>
        </a:xfrm>
        <a:prstGeom prst="ellipse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PDMU</a:t>
          </a:r>
        </a:p>
      </dsp:txBody>
      <dsp:txXfrm>
        <a:off x="2161260" y="4462590"/>
        <a:ext cx="1028970" cy="1028970"/>
      </dsp:txXfrm>
    </dsp:sp>
    <dsp:sp modelId="{CF07F142-7878-4B9F-9F7F-213DE8AB2435}">
      <dsp:nvSpPr>
        <dsp:cNvPr id="0" name=""/>
        <dsp:cNvSpPr/>
      </dsp:nvSpPr>
      <dsp:spPr>
        <a:xfrm rot="10800000">
          <a:off x="2913142" y="2951657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062542" y="3061604"/>
        <a:ext cx="348600" cy="329842"/>
      </dsp:txXfrm>
    </dsp:sp>
    <dsp:sp modelId="{86C09B27-E4B4-4488-9F23-10A1EE19DBC8}">
      <dsp:nvSpPr>
        <dsp:cNvPr id="0" name=""/>
        <dsp:cNvSpPr/>
      </dsp:nvSpPr>
      <dsp:spPr>
        <a:xfrm>
          <a:off x="1223051" y="2498933"/>
          <a:ext cx="1455184" cy="1455184"/>
        </a:xfrm>
        <a:prstGeom prst="ellipse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Grow In Love</a:t>
          </a:r>
        </a:p>
      </dsp:txBody>
      <dsp:txXfrm>
        <a:off x="1436158" y="2712040"/>
        <a:ext cx="1028970" cy="1028970"/>
      </dsp:txXfrm>
    </dsp:sp>
    <dsp:sp modelId="{C7BC9275-4CB6-4E29-ADC5-FE2AF66BEB5D}">
      <dsp:nvSpPr>
        <dsp:cNvPr id="0" name=""/>
        <dsp:cNvSpPr/>
      </dsp:nvSpPr>
      <dsp:spPr>
        <a:xfrm rot="13500000">
          <a:off x="3283404" y="2057766"/>
          <a:ext cx="498000" cy="5497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410925" y="2220534"/>
        <a:ext cx="348600" cy="329842"/>
      </dsp:txXfrm>
    </dsp:sp>
    <dsp:sp modelId="{96D6EFB7-9431-482C-A3E2-EE46E821DD87}">
      <dsp:nvSpPr>
        <dsp:cNvPr id="0" name=""/>
        <dsp:cNvSpPr/>
      </dsp:nvSpPr>
      <dsp:spPr>
        <a:xfrm>
          <a:off x="1948153" y="748383"/>
          <a:ext cx="1455184" cy="1455184"/>
        </a:xfrm>
        <a:prstGeom prst="ellipse">
          <a:avLst/>
        </a:prstGeom>
        <a:solidFill>
          <a:schemeClr val="bg1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Physical Education</a:t>
          </a:r>
        </a:p>
      </dsp:txBody>
      <dsp:txXfrm>
        <a:off x="2161260" y="961490"/>
        <a:ext cx="1028970" cy="10289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61C3D-572E-488E-AB66-7DF7CA94CC1A}">
      <dsp:nvSpPr>
        <dsp:cNvPr id="0" name=""/>
        <dsp:cNvSpPr/>
      </dsp:nvSpPr>
      <dsp:spPr>
        <a:xfrm>
          <a:off x="3086" y="295617"/>
          <a:ext cx="826454" cy="495872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Recount</a:t>
          </a:r>
        </a:p>
      </dsp:txBody>
      <dsp:txXfrm>
        <a:off x="17610" y="310141"/>
        <a:ext cx="797406" cy="466824"/>
      </dsp:txXfrm>
    </dsp:sp>
    <dsp:sp modelId="{4D419C2A-ADB8-449B-AE3E-D4DF7C893824}">
      <dsp:nvSpPr>
        <dsp:cNvPr id="0" name=""/>
        <dsp:cNvSpPr/>
      </dsp:nvSpPr>
      <dsp:spPr>
        <a:xfrm>
          <a:off x="912186" y="441073"/>
          <a:ext cx="175208" cy="2049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912186" y="482065"/>
        <a:ext cx="122646" cy="122976"/>
      </dsp:txXfrm>
    </dsp:sp>
    <dsp:sp modelId="{5567F427-67ED-4666-91AB-3E7F3C4210D9}">
      <dsp:nvSpPr>
        <dsp:cNvPr id="0" name=""/>
        <dsp:cNvSpPr/>
      </dsp:nvSpPr>
      <dsp:spPr>
        <a:xfrm>
          <a:off x="1160122" y="295617"/>
          <a:ext cx="1054721" cy="495872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Procedural</a:t>
          </a:r>
        </a:p>
      </dsp:txBody>
      <dsp:txXfrm>
        <a:off x="1174646" y="310141"/>
        <a:ext cx="1025673" cy="466824"/>
      </dsp:txXfrm>
    </dsp:sp>
    <dsp:sp modelId="{16BDF8AE-588B-485E-AD9D-37E952492D2E}">
      <dsp:nvSpPr>
        <dsp:cNvPr id="0" name=""/>
        <dsp:cNvSpPr/>
      </dsp:nvSpPr>
      <dsp:spPr>
        <a:xfrm>
          <a:off x="2297489" y="441073"/>
          <a:ext cx="175208" cy="2049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297489" y="482065"/>
        <a:ext cx="122646" cy="122976"/>
      </dsp:txXfrm>
    </dsp:sp>
    <dsp:sp modelId="{FBCB5F27-5268-45CE-99BF-8A94288FDAB3}">
      <dsp:nvSpPr>
        <dsp:cNvPr id="0" name=""/>
        <dsp:cNvSpPr/>
      </dsp:nvSpPr>
      <dsp:spPr>
        <a:xfrm>
          <a:off x="2545425" y="295617"/>
          <a:ext cx="826454" cy="495872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Narrative</a:t>
          </a:r>
        </a:p>
      </dsp:txBody>
      <dsp:txXfrm>
        <a:off x="2559949" y="310141"/>
        <a:ext cx="797406" cy="4668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61C3D-572E-488E-AB66-7DF7CA94CC1A}">
      <dsp:nvSpPr>
        <dsp:cNvPr id="0" name=""/>
        <dsp:cNvSpPr/>
      </dsp:nvSpPr>
      <dsp:spPr>
        <a:xfrm>
          <a:off x="6505" y="0"/>
          <a:ext cx="908425" cy="447596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Report</a:t>
          </a:r>
        </a:p>
      </dsp:txBody>
      <dsp:txXfrm>
        <a:off x="19615" y="13110"/>
        <a:ext cx="882205" cy="421376"/>
      </dsp:txXfrm>
    </dsp:sp>
    <dsp:sp modelId="{4D419C2A-ADB8-449B-AE3E-D4DF7C893824}">
      <dsp:nvSpPr>
        <dsp:cNvPr id="0" name=""/>
        <dsp:cNvSpPr/>
      </dsp:nvSpPr>
      <dsp:spPr>
        <a:xfrm>
          <a:off x="996863" y="111153"/>
          <a:ext cx="173695" cy="2252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996863" y="156211"/>
        <a:ext cx="121587" cy="135173"/>
      </dsp:txXfrm>
    </dsp:sp>
    <dsp:sp modelId="{5567F427-67ED-4666-91AB-3E7F3C4210D9}">
      <dsp:nvSpPr>
        <dsp:cNvPr id="0" name=""/>
        <dsp:cNvSpPr/>
      </dsp:nvSpPr>
      <dsp:spPr>
        <a:xfrm>
          <a:off x="1242658" y="0"/>
          <a:ext cx="908425" cy="447596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Explanation</a:t>
          </a:r>
        </a:p>
      </dsp:txBody>
      <dsp:txXfrm>
        <a:off x="1255768" y="13110"/>
        <a:ext cx="882205" cy="421376"/>
      </dsp:txXfrm>
    </dsp:sp>
    <dsp:sp modelId="{16BDF8AE-588B-485E-AD9D-37E952492D2E}">
      <dsp:nvSpPr>
        <dsp:cNvPr id="0" name=""/>
        <dsp:cNvSpPr/>
      </dsp:nvSpPr>
      <dsp:spPr>
        <a:xfrm>
          <a:off x="2249970" y="111153"/>
          <a:ext cx="209639" cy="2252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49970" y="156211"/>
        <a:ext cx="146747" cy="135173"/>
      </dsp:txXfrm>
    </dsp:sp>
    <dsp:sp modelId="{FBCB5F27-5268-45CE-99BF-8A94288FDAB3}">
      <dsp:nvSpPr>
        <dsp:cNvPr id="0" name=""/>
        <dsp:cNvSpPr/>
      </dsp:nvSpPr>
      <dsp:spPr>
        <a:xfrm>
          <a:off x="2546630" y="0"/>
          <a:ext cx="908425" cy="447596"/>
        </a:xfrm>
        <a:prstGeom prst="roundRect">
          <a:avLst>
            <a:gd name="adj" fmla="val 10000"/>
          </a:avLst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Persuasion </a:t>
          </a:r>
        </a:p>
      </dsp:txBody>
      <dsp:txXfrm>
        <a:off x="2559740" y="13110"/>
        <a:ext cx="882205" cy="4213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1C3C02-47BE-43C0-8A03-A799C700E283}">
      <dsp:nvSpPr>
        <dsp:cNvPr id="0" name=""/>
        <dsp:cNvSpPr/>
      </dsp:nvSpPr>
      <dsp:spPr>
        <a:xfrm>
          <a:off x="4048241" y="3030891"/>
          <a:ext cx="3324900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3324900" y="136465"/>
              </a:lnTo>
              <a:lnTo>
                <a:pt x="3324900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3B94A-4408-4759-9B5F-6C22A8983706}">
      <dsp:nvSpPr>
        <dsp:cNvPr id="0" name=""/>
        <dsp:cNvSpPr/>
      </dsp:nvSpPr>
      <dsp:spPr>
        <a:xfrm>
          <a:off x="4048241" y="3030891"/>
          <a:ext cx="1729538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1729538" y="136465"/>
              </a:lnTo>
              <a:lnTo>
                <a:pt x="1729538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97D187-66D9-48CC-8AEB-6D1A1DD6819B}">
      <dsp:nvSpPr>
        <dsp:cNvPr id="0" name=""/>
        <dsp:cNvSpPr/>
      </dsp:nvSpPr>
      <dsp:spPr>
        <a:xfrm>
          <a:off x="4048241" y="3030891"/>
          <a:ext cx="93186" cy="272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6465"/>
              </a:lnTo>
              <a:lnTo>
                <a:pt x="93186" y="136465"/>
              </a:lnTo>
              <a:lnTo>
                <a:pt x="93186" y="2729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47F9C3-109E-4242-9464-419CE9E2A999}">
      <dsp:nvSpPr>
        <dsp:cNvPr id="0" name=""/>
        <dsp:cNvSpPr/>
      </dsp:nvSpPr>
      <dsp:spPr>
        <a:xfrm>
          <a:off x="2463037" y="3030891"/>
          <a:ext cx="1585204" cy="272930"/>
        </a:xfrm>
        <a:custGeom>
          <a:avLst/>
          <a:gdLst/>
          <a:ahLst/>
          <a:cxnLst/>
          <a:rect l="0" t="0" r="0" b="0"/>
          <a:pathLst>
            <a:path>
              <a:moveTo>
                <a:pt x="1585204" y="0"/>
              </a:moveTo>
              <a:lnTo>
                <a:pt x="1585204" y="136465"/>
              </a:lnTo>
              <a:lnTo>
                <a:pt x="0" y="136465"/>
              </a:lnTo>
              <a:lnTo>
                <a:pt x="0" y="2729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3723A5-1FAF-482D-95BC-5C64222516BE}">
      <dsp:nvSpPr>
        <dsp:cNvPr id="0" name=""/>
        <dsp:cNvSpPr/>
      </dsp:nvSpPr>
      <dsp:spPr>
        <a:xfrm>
          <a:off x="774489" y="3030891"/>
          <a:ext cx="3273751" cy="272930"/>
        </a:xfrm>
        <a:custGeom>
          <a:avLst/>
          <a:gdLst/>
          <a:ahLst/>
          <a:cxnLst/>
          <a:rect l="0" t="0" r="0" b="0"/>
          <a:pathLst>
            <a:path>
              <a:moveTo>
                <a:pt x="3273751" y="0"/>
              </a:moveTo>
              <a:lnTo>
                <a:pt x="3273751" y="136465"/>
              </a:lnTo>
              <a:lnTo>
                <a:pt x="0" y="136465"/>
              </a:lnTo>
              <a:lnTo>
                <a:pt x="0" y="272930"/>
              </a:lnTo>
            </a:path>
          </a:pathLst>
        </a:custGeom>
        <a:noFill/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13DB41-2D6E-4FE2-8FE9-4745173CD68E}">
      <dsp:nvSpPr>
        <dsp:cNvPr id="0" name=""/>
        <dsp:cNvSpPr/>
      </dsp:nvSpPr>
      <dsp:spPr>
        <a:xfrm>
          <a:off x="3351710" y="2113053"/>
          <a:ext cx="1393061" cy="9178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 dirty="0">
              <a:solidFill>
                <a:schemeClr val="tx1"/>
              </a:solidFill>
            </a:rPr>
            <a:t>ICT</a:t>
          </a:r>
          <a:endParaRPr lang="en-US" sz="4000" kern="1200" dirty="0">
            <a:solidFill>
              <a:schemeClr val="tx1"/>
            </a:solidFill>
          </a:endParaRPr>
        </a:p>
      </dsp:txBody>
      <dsp:txXfrm>
        <a:off x="3351710" y="2113053"/>
        <a:ext cx="1393061" cy="917838"/>
      </dsp:txXfrm>
    </dsp:sp>
    <dsp:sp modelId="{41F60FD4-C312-4F2E-AF0C-225AABD6BCE6}">
      <dsp:nvSpPr>
        <dsp:cNvPr id="0" name=""/>
        <dsp:cNvSpPr/>
      </dsp:nvSpPr>
      <dsp:spPr>
        <a:xfrm>
          <a:off x="4878" y="3303821"/>
          <a:ext cx="1539222" cy="83450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Desktop publishing</a:t>
          </a:r>
        </a:p>
      </dsp:txBody>
      <dsp:txXfrm>
        <a:off x="4878" y="3303821"/>
        <a:ext cx="1539222" cy="834509"/>
      </dsp:txXfrm>
    </dsp:sp>
    <dsp:sp modelId="{9CF6ACEC-857C-40E8-B939-D8A4133420A7}">
      <dsp:nvSpPr>
        <dsp:cNvPr id="0" name=""/>
        <dsp:cNvSpPr/>
      </dsp:nvSpPr>
      <dsp:spPr>
        <a:xfrm>
          <a:off x="1817031" y="3303821"/>
          <a:ext cx="1292012" cy="79474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Research</a:t>
          </a:r>
        </a:p>
      </dsp:txBody>
      <dsp:txXfrm>
        <a:off x="1817031" y="3303821"/>
        <a:ext cx="1292012" cy="794746"/>
      </dsp:txXfrm>
    </dsp:sp>
    <dsp:sp modelId="{296226F3-40BD-4714-B044-EBD3A72488EF}">
      <dsp:nvSpPr>
        <dsp:cNvPr id="0" name=""/>
        <dsp:cNvSpPr/>
      </dsp:nvSpPr>
      <dsp:spPr>
        <a:xfrm>
          <a:off x="3381973" y="3303821"/>
          <a:ext cx="1518908" cy="793122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Digital Storytelling</a:t>
          </a:r>
        </a:p>
      </dsp:txBody>
      <dsp:txXfrm>
        <a:off x="3381973" y="3303821"/>
        <a:ext cx="1518908" cy="793122"/>
      </dsp:txXfrm>
    </dsp:sp>
    <dsp:sp modelId="{43715F28-EDAB-4D6D-9D59-02C464A8CF7A}">
      <dsp:nvSpPr>
        <dsp:cNvPr id="0" name=""/>
        <dsp:cNvSpPr/>
      </dsp:nvSpPr>
      <dsp:spPr>
        <a:xfrm>
          <a:off x="5173811" y="3303821"/>
          <a:ext cx="1207936" cy="867547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Green Screen</a:t>
          </a:r>
        </a:p>
      </dsp:txBody>
      <dsp:txXfrm>
        <a:off x="5173811" y="3303821"/>
        <a:ext cx="1207936" cy="867547"/>
      </dsp:txXfrm>
    </dsp:sp>
    <dsp:sp modelId="{BCB2E39A-68E4-4697-A9CD-3105BAA7DCB1}">
      <dsp:nvSpPr>
        <dsp:cNvPr id="0" name=""/>
        <dsp:cNvSpPr/>
      </dsp:nvSpPr>
      <dsp:spPr>
        <a:xfrm>
          <a:off x="6654678" y="3303821"/>
          <a:ext cx="1436925" cy="823729"/>
        </a:xfrm>
        <a:prstGeom prst="rect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Word Processing &amp; PowerPoint</a:t>
          </a:r>
        </a:p>
      </dsp:txBody>
      <dsp:txXfrm>
        <a:off x="6654678" y="3303821"/>
        <a:ext cx="1436925" cy="8237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98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35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779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21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38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69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26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601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514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1923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55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0274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680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864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0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E2A2E-2B89-485E-BCFD-BF6D2C198B2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87E2EF-C026-4FA5-A014-12BEA6DAB1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3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hosted49.renlearn.co.uk/2235199/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rbookfind.co.uk/" TargetMode="Externa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5" Type="http://schemas.openxmlformats.org/officeDocument/2006/relationships/diagramData" Target="../diagrams/data2.xml"/><Relationship Id="rId10" Type="http://schemas.openxmlformats.org/officeDocument/2006/relationships/diagramData" Target="../diagrams/data3.xml"/><Relationship Id="rId4" Type="http://schemas.openxmlformats.org/officeDocument/2006/relationships/image" Target="../media/image17.jpg"/><Relationship Id="rId9" Type="http://schemas.microsoft.com/office/2007/relationships/diagramDrawing" Target="../diagrams/drawing2.xml"/><Relationship Id="rId14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hyperlink" Target="https://www.staloysiuslisburn.org.uk/free-microsoft-offic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31.jpeg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30.png"/><Relationship Id="rId4" Type="http://schemas.openxmlformats.org/officeDocument/2006/relationships/diagramLayout" Target="../diagrams/layout4.xml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526" y="254715"/>
            <a:ext cx="1324823" cy="142852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130595" y="611521"/>
            <a:ext cx="5826719" cy="1646302"/>
          </a:xfrm>
        </p:spPr>
        <p:txBody>
          <a:bodyPr/>
          <a:lstStyle/>
          <a:p>
            <a:pPr algn="ctr"/>
            <a:r>
              <a:rPr lang="en-GB" sz="4400" dirty="0"/>
              <a:t>Primary 4 Curriculum Overview 2024-25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130595" y="2500109"/>
            <a:ext cx="6126416" cy="567288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“To live, love and learn in a caring Catholic community.”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454" y="3309683"/>
            <a:ext cx="4389081" cy="329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4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022" y="602325"/>
            <a:ext cx="1299884" cy="1428526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43096840"/>
              </p:ext>
            </p:extLst>
          </p:nvPr>
        </p:nvGraphicFramePr>
        <p:xfrm>
          <a:off x="-222069" y="169817"/>
          <a:ext cx="8852591" cy="6453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0958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338594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47501" y="226103"/>
            <a:ext cx="6347713" cy="1320800"/>
          </a:xfrm>
        </p:spPr>
        <p:txBody>
          <a:bodyPr/>
          <a:lstStyle/>
          <a:p>
            <a:r>
              <a:rPr lang="en-GB" dirty="0"/>
              <a:t>Numeracy Overview</a:t>
            </a:r>
          </a:p>
        </p:txBody>
      </p:sp>
      <p:sp>
        <p:nvSpPr>
          <p:cNvPr id="5" name="Right Arrow 4"/>
          <p:cNvSpPr/>
          <p:nvPr/>
        </p:nvSpPr>
        <p:spPr>
          <a:xfrm rot="12499382">
            <a:off x="2425779" y="2797830"/>
            <a:ext cx="697313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MATHS U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538" y="3294636"/>
            <a:ext cx="1919706" cy="1298691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5484803" y="1629296"/>
            <a:ext cx="2156386" cy="18953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Number: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Place value to 999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Addition and subtraction within 999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Multiplication and division </a:t>
            </a:r>
          </a:p>
          <a:p>
            <a:pPr lvl="1"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610819">
            <a:off x="4707674" y="2604260"/>
            <a:ext cx="548688" cy="609653"/>
          </a:xfrm>
          <a:prstGeom prst="rect">
            <a:avLst/>
          </a:prstGeom>
        </p:spPr>
      </p:pic>
      <p:sp>
        <p:nvSpPr>
          <p:cNvPr id="20" name="Right Arrow 19"/>
          <p:cNvSpPr/>
          <p:nvPr/>
        </p:nvSpPr>
        <p:spPr>
          <a:xfrm rot="8429620">
            <a:off x="2418792" y="4161723"/>
            <a:ext cx="548045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1478536">
            <a:off x="4718718" y="4220200"/>
            <a:ext cx="655166" cy="2516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5400000">
            <a:off x="3623003" y="4807318"/>
            <a:ext cx="697313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5553233" y="4190896"/>
            <a:ext cx="2125116" cy="12416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Shape and Space: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2D &amp; 3D Shapes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Area &amp; perimeter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Symmetry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52864" y="2142456"/>
            <a:ext cx="2125116" cy="1304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u="sng" dirty="0">
                <a:solidFill>
                  <a:srgbClr val="FF0000"/>
                </a:solidFill>
              </a:rPr>
              <a:t>Measure: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Length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Weight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Time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87609" y="4421608"/>
            <a:ext cx="2296311" cy="1830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Problem Solving: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Word problems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Mathematical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Different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Apply knowledge and understanding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167485">
            <a:off x="3785447" y="2362795"/>
            <a:ext cx="323116" cy="7315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3679" y="5432593"/>
            <a:ext cx="2145978" cy="1322947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2806097" y="1125214"/>
            <a:ext cx="2413560" cy="10792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Mental Maths: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Counting on and 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Rounding up and down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Ordering numbers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048911" y="5432593"/>
            <a:ext cx="21148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Data Handling: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Collect, interpret and present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Pictograms, Bar graphs, Venn &amp; Carroll Diagrams</a:t>
            </a:r>
          </a:p>
          <a:p>
            <a:endParaRPr lang="en-GB" sz="1400" b="1" u="sng" dirty="0">
              <a:solidFill>
                <a:srgbClr val="FF0000"/>
              </a:solidFill>
            </a:endParaRPr>
          </a:p>
          <a:p>
            <a:endParaRPr lang="en-GB" sz="1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52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pic>
        <p:nvPicPr>
          <p:cNvPr id="2" name="Content Placeholder 1" descr="PETIT MON: LLEGIM EN PARELLA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3928736"/>
            <a:ext cx="1703912" cy="2031490"/>
          </a:xfr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34272" y="3273165"/>
            <a:ext cx="1518477" cy="484188"/>
          </a:xfrm>
        </p:spPr>
        <p:txBody>
          <a:bodyPr>
            <a:noAutofit/>
          </a:bodyPr>
          <a:lstStyle/>
          <a:p>
            <a:pPr algn="ctr"/>
            <a:r>
              <a:rPr lang="en-GB" sz="2800" dirty="0"/>
              <a:t>Reading</a:t>
            </a:r>
          </a:p>
        </p:txBody>
      </p:sp>
      <p:pic>
        <p:nvPicPr>
          <p:cNvPr id="5" name="Picture 4" descr="Write Pencil Paper · Free vector graphic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550" y="4184976"/>
            <a:ext cx="2227810" cy="1676095"/>
          </a:xfrm>
          <a:prstGeom prst="rect">
            <a:avLst/>
          </a:prstGeom>
        </p:spPr>
      </p:pic>
      <p:pic>
        <p:nvPicPr>
          <p:cNvPr id="1026" name="Picture 2" descr="Children Listening Clip Art Download - Speak And Listen Clipart - Free  Transparent PNG Clipart Images Downloa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71" y="4184976"/>
            <a:ext cx="2159667" cy="167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iteracy On Books Display Cut Out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09" b="21067"/>
          <a:stretch/>
        </p:blipFill>
        <p:spPr bwMode="auto">
          <a:xfrm>
            <a:off x="1071017" y="1203141"/>
            <a:ext cx="5707506" cy="148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6"/>
          <p:cNvSpPr txBox="1">
            <a:spLocks/>
          </p:cNvSpPr>
          <p:nvPr/>
        </p:nvSpPr>
        <p:spPr>
          <a:xfrm>
            <a:off x="3165532" y="3279428"/>
            <a:ext cx="1518477" cy="4841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Writing</a:t>
            </a:r>
          </a:p>
        </p:txBody>
      </p:sp>
      <p:sp>
        <p:nvSpPr>
          <p:cNvPr id="10" name="Title 6"/>
          <p:cNvSpPr txBox="1">
            <a:spLocks/>
          </p:cNvSpPr>
          <p:nvPr/>
        </p:nvSpPr>
        <p:spPr>
          <a:xfrm>
            <a:off x="5537431" y="3106240"/>
            <a:ext cx="2043777" cy="4259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/>
              <a:t>Talking &amp; Listening</a:t>
            </a:r>
          </a:p>
        </p:txBody>
      </p:sp>
    </p:spTree>
    <p:extLst>
      <p:ext uri="{BB962C8B-B14F-4D97-AF65-F5344CB8AC3E}">
        <p14:creationId xmlns:p14="http://schemas.microsoft.com/office/powerpoint/2010/main" val="1497731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2" name="TextBox 1">
            <a:hlinkClick r:id="rId3"/>
          </p:cNvPr>
          <p:cNvSpPr txBox="1"/>
          <p:nvPr/>
        </p:nvSpPr>
        <p:spPr>
          <a:xfrm>
            <a:off x="450076" y="5967093"/>
            <a:ext cx="6818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</a:rPr>
              <a:t>https://ukhosted49.renlearn.co.uk/2235199/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754" y="2707604"/>
            <a:ext cx="4080770" cy="3270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Accelerated Read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109" y="1121684"/>
            <a:ext cx="2481559" cy="1699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7739" y="6344269"/>
            <a:ext cx="5928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hlinkClick r:id="rId6"/>
              </a:rPr>
              <a:t>http://www.arbookfind.co.uk/</a:t>
            </a:r>
            <a:endParaRPr lang="en-GB" sz="2400" b="1" dirty="0">
              <a:solidFill>
                <a:srgbClr val="0070C0"/>
              </a:solidFill>
            </a:endParaRPr>
          </a:p>
        </p:txBody>
      </p:sp>
      <p:pic>
        <p:nvPicPr>
          <p:cNvPr id="9" name="Picture 2" descr="The impact of reading 20 mins each day • Learning Links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02"/>
          <a:stretch/>
        </p:blipFill>
        <p:spPr bwMode="auto">
          <a:xfrm>
            <a:off x="150125" y="1374547"/>
            <a:ext cx="3491628" cy="460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73481" y="136976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Fluency, Expression and Understanding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8296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585" y="1001335"/>
            <a:ext cx="1324823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944880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Comprehension</a:t>
            </a:r>
          </a:p>
        </p:txBody>
      </p:sp>
      <p:pic>
        <p:nvPicPr>
          <p:cNvPr id="2050" name="Picture 2" descr="Improving students&amp;#39; reading using Reciprocal Teaching – Creative Writing  and Education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5" y="1554481"/>
            <a:ext cx="6871855" cy="416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69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1001335"/>
            <a:ext cx="1291572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554" y="1715598"/>
            <a:ext cx="3266901" cy="4893020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>
            <a:normAutofit fontScale="25000" lnSpcReduction="20000"/>
          </a:bodyPr>
          <a:lstStyle/>
          <a:p>
            <a:r>
              <a:rPr lang="en-GB" sz="5600" dirty="0">
                <a:solidFill>
                  <a:schemeClr val="tx1"/>
                </a:solidFill>
              </a:rPr>
              <a:t>Find a quiet place </a:t>
            </a:r>
          </a:p>
          <a:p>
            <a:r>
              <a:rPr lang="en-GB" sz="5600" dirty="0">
                <a:solidFill>
                  <a:schemeClr val="tx1"/>
                </a:solidFill>
              </a:rPr>
              <a:t>Use phonic strategies to identify unfamiliar words</a:t>
            </a:r>
          </a:p>
          <a:p>
            <a:r>
              <a:rPr lang="en-GB" sz="5600" dirty="0">
                <a:solidFill>
                  <a:schemeClr val="tx1"/>
                </a:solidFill>
              </a:rPr>
              <a:t>Look at punctuation marks to develop fluency and expression</a:t>
            </a:r>
          </a:p>
          <a:p>
            <a:r>
              <a:rPr lang="en-GB" sz="5600" dirty="0">
                <a:solidFill>
                  <a:schemeClr val="tx1"/>
                </a:solidFill>
              </a:rPr>
              <a:t>•	Talk to your child about the story e.g.;</a:t>
            </a:r>
          </a:p>
          <a:p>
            <a:r>
              <a:rPr lang="en-GB" sz="5600" dirty="0">
                <a:solidFill>
                  <a:schemeClr val="tx1"/>
                </a:solidFill>
              </a:rPr>
              <a:t>Discuss the illustrations</a:t>
            </a:r>
          </a:p>
          <a:p>
            <a:r>
              <a:rPr lang="en-GB" sz="5600" dirty="0">
                <a:solidFill>
                  <a:schemeClr val="tx1"/>
                </a:solidFill>
              </a:rPr>
              <a:t>Retell the story</a:t>
            </a:r>
          </a:p>
          <a:p>
            <a:r>
              <a:rPr lang="en-GB" sz="5600" dirty="0">
                <a:solidFill>
                  <a:schemeClr val="tx1"/>
                </a:solidFill>
              </a:rPr>
              <a:t>Describe the story setting, events and characters</a:t>
            </a:r>
          </a:p>
          <a:p>
            <a:r>
              <a:rPr lang="en-GB" sz="5600" dirty="0">
                <a:solidFill>
                  <a:schemeClr val="tx1"/>
                </a:solidFill>
              </a:rPr>
              <a:t>Ask who was your favourite character? Why?</a:t>
            </a:r>
          </a:p>
          <a:p>
            <a:r>
              <a:rPr lang="en-GB" sz="5600" dirty="0">
                <a:solidFill>
                  <a:schemeClr val="tx1"/>
                </a:solidFill>
              </a:rPr>
              <a:t>Which part did you like best?</a:t>
            </a:r>
          </a:p>
          <a:p>
            <a:r>
              <a:rPr lang="en-GB" sz="5600" dirty="0">
                <a:solidFill>
                  <a:schemeClr val="tx1"/>
                </a:solidFill>
              </a:rPr>
              <a:t>Can you predict what will happen next?</a:t>
            </a:r>
          </a:p>
          <a:p>
            <a:r>
              <a:rPr lang="en-GB" sz="5600" dirty="0">
                <a:solidFill>
                  <a:schemeClr val="tx1"/>
                </a:solidFill>
              </a:rPr>
              <a:t>Look up unfamiliar words using a dictionary/online dictionary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291840" y="124885"/>
            <a:ext cx="3590656" cy="718312"/>
          </a:xfrm>
        </p:spPr>
        <p:txBody>
          <a:bodyPr>
            <a:normAutofit fontScale="90000"/>
          </a:bodyPr>
          <a:lstStyle/>
          <a:p>
            <a:r>
              <a:rPr lang="en-GB" dirty="0"/>
              <a:t>Reading tips to help your child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2030" y="1715598"/>
            <a:ext cx="3225337" cy="45053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037434" y="1133997"/>
            <a:ext cx="3374527" cy="57240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marL="52070" indent="-6350" algn="ctr">
              <a:lnSpc>
                <a:spcPct val="107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FF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Activities that your child could complete after reading a book; </a:t>
            </a:r>
            <a:endParaRPr lang="en-GB" sz="1400" b="1" dirty="0">
              <a:solidFill>
                <a:srgbClr val="FF0000"/>
              </a:solidFill>
              <a:latin typeface="Trebuchet MS" panose="020B0603020202020204" pitchFamily="34" charset="0"/>
              <a:ea typeface="SassoonPrimaryInfant" pitchFamily="2" charset="0"/>
              <a:cs typeface="SassoonPrimaryInfant" pitchFamily="2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Design a book cover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Write a summary of the story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Write a description of their favourite character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Draw and describe the story setting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Create a new character for the story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Write a new ending for the story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Write a book review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Create a character fact file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Research the author/illustrator of the book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Create a word search using vocabulary from the story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solidFill>
                  <a:srgbClr val="000000"/>
                </a:solidFill>
                <a:latin typeface="Trebuchet MS" panose="020B0603020202020204" pitchFamily="34" charset="0"/>
                <a:ea typeface="SassoonPrimaryInfant" pitchFamily="2" charset="0"/>
                <a:cs typeface="SassoonPrimaryInfant" pitchFamily="2" charset="0"/>
              </a:rPr>
              <a:t>Create a story board to recount events</a:t>
            </a:r>
          </a:p>
        </p:txBody>
      </p:sp>
      <p:pic>
        <p:nvPicPr>
          <p:cNvPr id="8" name="Picture 2" descr="3397549_or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63" y="256963"/>
            <a:ext cx="2066388" cy="132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933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338594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47502" y="226103"/>
            <a:ext cx="4986550" cy="880399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Writing</a:t>
            </a:r>
          </a:p>
        </p:txBody>
      </p:sp>
      <p:sp>
        <p:nvSpPr>
          <p:cNvPr id="5" name="Right Arrow 4"/>
          <p:cNvSpPr/>
          <p:nvPr/>
        </p:nvSpPr>
        <p:spPr>
          <a:xfrm rot="13234930">
            <a:off x="2622868" y="2072577"/>
            <a:ext cx="584425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776315" y="1278490"/>
            <a:ext cx="2156386" cy="1170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solidFill>
                  <a:schemeClr val="bg1"/>
                </a:solidFill>
              </a:rPr>
              <a:t>Understand the range of writing forms with guidance.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961221" y="1862362"/>
            <a:ext cx="476255" cy="529172"/>
          </a:xfrm>
          <a:prstGeom prst="rect">
            <a:avLst/>
          </a:prstGeom>
        </p:spPr>
      </p:pic>
      <p:sp>
        <p:nvSpPr>
          <p:cNvPr id="20" name="Right Arrow 19"/>
          <p:cNvSpPr/>
          <p:nvPr/>
        </p:nvSpPr>
        <p:spPr>
          <a:xfrm rot="8095375">
            <a:off x="2747098" y="4235110"/>
            <a:ext cx="589711" cy="2693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2914001">
            <a:off x="4157778" y="4191125"/>
            <a:ext cx="538246" cy="2516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463935" y="4749643"/>
            <a:ext cx="2203229" cy="1865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/>
              <a:t>Express a range of thoughts and feelings and begin to write with greater independence and imagination.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58804" y="1106502"/>
            <a:ext cx="2101763" cy="19276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rgbClr val="FF0000"/>
                </a:solidFill>
              </a:rPr>
              <a:t>Presentation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Accurate letter 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Begin sentences at the margin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Write on the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Spacing between words </a:t>
            </a:r>
          </a:p>
          <a:p>
            <a:endParaRPr lang="en-GB" sz="1400" dirty="0"/>
          </a:p>
        </p:txBody>
      </p:sp>
      <p:sp>
        <p:nvSpPr>
          <p:cNvPr id="25" name="Rounded Rectangle 24"/>
          <p:cNvSpPr/>
          <p:nvPr/>
        </p:nvSpPr>
        <p:spPr>
          <a:xfrm>
            <a:off x="358804" y="4474473"/>
            <a:ext cx="2296311" cy="216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u="sng" dirty="0">
                <a:solidFill>
                  <a:srgbClr val="FF0000"/>
                </a:solidFill>
              </a:rPr>
              <a:t>Spelling, Grammar and Punctuation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Learn spellings and apply phonic strategies to unfamiliar words.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Parts of Speech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Use accurate punctuation</a:t>
            </a:r>
          </a:p>
        </p:txBody>
      </p:sp>
      <p:pic>
        <p:nvPicPr>
          <p:cNvPr id="3" name="Picture 2" descr="Αποστάγματα καρδιάς...: Η ιστορία ενός μολυβιού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/>
          <a:stretch/>
        </p:blipFill>
        <p:spPr>
          <a:xfrm>
            <a:off x="3183925" y="2543895"/>
            <a:ext cx="1059546" cy="1565427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79628380"/>
              </p:ext>
            </p:extLst>
          </p:nvPr>
        </p:nvGraphicFramePr>
        <p:xfrm>
          <a:off x="4167024" y="2238387"/>
          <a:ext cx="3374967" cy="1087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1772854149"/>
              </p:ext>
            </p:extLst>
          </p:nvPr>
        </p:nvGraphicFramePr>
        <p:xfrm>
          <a:off x="4125459" y="3175522"/>
          <a:ext cx="3458095" cy="447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4184783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524" y="1001335"/>
            <a:ext cx="1299884" cy="1428526"/>
          </a:xfrm>
          <a:prstGeom prst="rect">
            <a:avLst/>
          </a:prstGeom>
        </p:spPr>
      </p:pic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World Around Us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9128" y="1832085"/>
            <a:ext cx="2249464" cy="2249464"/>
          </a:xfrm>
          <a:prstGeom prst="rect">
            <a:avLst/>
          </a:prstGeom>
        </p:spPr>
      </p:pic>
      <p:pic>
        <p:nvPicPr>
          <p:cNvPr id="4102" name="Picture 6" descr="THE SENSES TOPIC resources TO PRINT - EYFS, KS1, IWB- Ourselves, All about  me - £2.50 | PicClick U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54"/>
          <a:stretch/>
        </p:blipFill>
        <p:spPr bwMode="auto">
          <a:xfrm>
            <a:off x="659822" y="1818546"/>
            <a:ext cx="2581102" cy="20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Minibeasts Topic Guide for Teachers - Teaching Pac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4498152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World War 2 Day Ideas | Teaching Idea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455" y="4685219"/>
            <a:ext cx="3243442" cy="123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010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854" y="287072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383911" y="394798"/>
            <a:ext cx="3807166" cy="1320800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  The Arts</a:t>
            </a:r>
            <a:br>
              <a:rPr lang="en-GB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P.E, Music &amp; Drama</a:t>
            </a:r>
            <a:endParaRPr lang="en-GB" sz="4800" dirty="0"/>
          </a:p>
        </p:txBody>
      </p:sp>
      <p:pic>
        <p:nvPicPr>
          <p:cNvPr id="6146" name="Picture 2" descr="General PE  To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94" y="2257836"/>
            <a:ext cx="2629647" cy="173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eneration Tin Whistle in D for sale | Red Cow Music, York U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257" y="1884038"/>
            <a:ext cx="2486025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Drama Stock Illustrations. 14,145 Drama clip art images and royalty free  illustrations available to search from thousands of EPS vector clipart and  stock art producers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19"/>
          <a:stretch/>
        </p:blipFill>
        <p:spPr bwMode="auto">
          <a:xfrm>
            <a:off x="2025305" y="4614114"/>
            <a:ext cx="1999762" cy="186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160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82" y="1001335"/>
            <a:ext cx="1170726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83680" y="2834127"/>
            <a:ext cx="6347713" cy="119259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>
                <a:solidFill>
                  <a:srgbClr val="0070C0"/>
                </a:solidFill>
              </a:rPr>
              <a:t>Grow In Love </a:t>
            </a:r>
            <a:r>
              <a:rPr lang="en-GB" sz="4800" b="1" dirty="0">
                <a:solidFill>
                  <a:schemeClr val="accent2">
                    <a:lumMod val="50000"/>
                  </a:schemeClr>
                </a:solidFill>
              </a:rPr>
              <a:t>&amp; </a:t>
            </a:r>
            <a:r>
              <a:rPr lang="en-GB" sz="4800" b="1" dirty="0">
                <a:solidFill>
                  <a:srgbClr val="FF0000"/>
                </a:solidFill>
              </a:rPr>
              <a:t>PDMU</a:t>
            </a:r>
            <a:br>
              <a:rPr lang="en-GB" sz="4800" b="1" dirty="0">
                <a:solidFill>
                  <a:srgbClr val="FF0000"/>
                </a:solidFill>
              </a:rPr>
            </a:br>
            <a:br>
              <a:rPr lang="en-GB" sz="4800" b="1" dirty="0">
                <a:solidFill>
                  <a:srgbClr val="FF0000"/>
                </a:solidFill>
              </a:rPr>
            </a:br>
            <a:endParaRPr lang="en-GB" sz="4800" b="1" dirty="0">
              <a:solidFill>
                <a:srgbClr val="FF0000"/>
              </a:solidFill>
            </a:endParaRPr>
          </a:p>
        </p:txBody>
      </p:sp>
      <p:pic>
        <p:nvPicPr>
          <p:cNvPr id="7174" name="Picture 6" descr="Grow in Love&amp;quot; Religious Education Service available - The Diocese of Ardagh  And Clonmacnoi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70"/>
          <a:stretch/>
        </p:blipFill>
        <p:spPr bwMode="auto">
          <a:xfrm>
            <a:off x="1410927" y="419448"/>
            <a:ext cx="2228759" cy="176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ree Stock Photo 9001 holy communion | freeimagesliv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5" name="Picture 4" descr="Holy Communion Clipart Free Stock Photo - Public Domain ..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9" name="Picture 8" descr="Holy Communion Clipart Free Stock Photo - Public Domain ..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11" name="Picture 10" descr="Holy Communion Clipart Free Stock Photo - Public Domain ..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475" y="3424237"/>
            <a:ext cx="19050" cy="95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0927" y="3905798"/>
            <a:ext cx="2124075" cy="2238375"/>
          </a:xfrm>
          <a:prstGeom prst="rect">
            <a:avLst/>
          </a:prstGeom>
        </p:spPr>
      </p:pic>
      <p:pic>
        <p:nvPicPr>
          <p:cNvPr id="1028" name="Picture 4" descr="13,100+ Children Sharing Stock Illustrations, Royalty-Free ...">
            <a:extLst>
              <a:ext uri="{FF2B5EF4-FFF2-40B4-BE49-F238E27FC236}">
                <a16:creationId xmlns:a16="http://schemas.microsoft.com/office/drawing/2014/main" id="{F4293AF8-489E-7C81-81ED-867EB6D83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777" y="861794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127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850" y="250015"/>
            <a:ext cx="1299884" cy="1428526"/>
          </a:xfrm>
          <a:prstGeom prst="rect">
            <a:avLst/>
          </a:prstGeom>
        </p:spPr>
      </p:pic>
      <p:graphicFrame>
        <p:nvGraphicFramePr>
          <p:cNvPr id="2" name="Content Placeholder 1"/>
          <p:cNvGraphicFramePr>
            <a:graphicFrameLocks noGrp="1"/>
          </p:cNvGraphicFramePr>
          <p:nvPr>
            <p:ph idx="1"/>
          </p:nvPr>
        </p:nvGraphicFramePr>
        <p:xfrm>
          <a:off x="188309" y="632403"/>
          <a:ext cx="8096483" cy="6284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ict clipart - Clip Art Librar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8" y="368706"/>
            <a:ext cx="2023521" cy="202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obile Icon clipart - Ipad, Apple, Technology, transparent clip art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1" t="1455" r="15511"/>
          <a:stretch/>
        </p:blipFill>
        <p:spPr bwMode="auto">
          <a:xfrm>
            <a:off x="5510017" y="470422"/>
            <a:ext cx="1474891" cy="211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Life of an Educator - Dr. Justin Tarte: Accountability ...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4381">
            <a:off x="1571905" y="5343247"/>
            <a:ext cx="1157948" cy="690882"/>
          </a:xfrm>
          <a:prstGeom prst="rect">
            <a:avLst/>
          </a:prstGeom>
        </p:spPr>
      </p:pic>
      <p:pic>
        <p:nvPicPr>
          <p:cNvPr id="3" name="Picture 2">
            <a:hlinkClick r:id="rId12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59920" y="5146526"/>
            <a:ext cx="2353260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821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416" y="242502"/>
            <a:ext cx="1324823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05" y="1597944"/>
            <a:ext cx="7331243" cy="4794467"/>
          </a:xfrm>
        </p:spPr>
        <p:txBody>
          <a:bodyPr>
            <a:noAutofit/>
          </a:bodyPr>
          <a:lstStyle/>
          <a:p>
            <a:r>
              <a:rPr lang="en-GB" sz="2000" dirty="0"/>
              <a:t>Thank you for signing up to Seesaw. This app enables us to establish an effective form of communication between home and school. </a:t>
            </a:r>
          </a:p>
          <a:p>
            <a:r>
              <a:rPr lang="en-GB" sz="2000" dirty="0"/>
              <a:t>Please check this app regularly as messages and updates will be sent regarding your child’s class.</a:t>
            </a:r>
          </a:p>
          <a:p>
            <a:r>
              <a:rPr lang="en-GB" sz="2000" dirty="0"/>
              <a:t>Teachers will respond to Seesaw messages before school starts: </a:t>
            </a:r>
            <a:r>
              <a:rPr lang="en-GB" sz="2000" b="1" dirty="0"/>
              <a:t>8.30am – 8.45pm </a:t>
            </a:r>
            <a:r>
              <a:rPr lang="en-GB" sz="2000" dirty="0"/>
              <a:t>&amp; from </a:t>
            </a:r>
            <a:r>
              <a:rPr lang="en-GB" sz="2000" b="1" dirty="0"/>
              <a:t>3.00pm – 4.00pm.</a:t>
            </a:r>
          </a:p>
          <a:p>
            <a:r>
              <a:rPr lang="en-GB" sz="2000" dirty="0"/>
              <a:t>Please contact the school office (028 9266 2293) with any urgent messages, during the school day.</a:t>
            </a:r>
          </a:p>
          <a:p>
            <a:r>
              <a:rPr lang="en-GB" sz="2000" dirty="0"/>
              <a:t> Seesaw is closed for all communication at the weekend and each evening.</a:t>
            </a:r>
          </a:p>
          <a:p>
            <a:r>
              <a:rPr lang="en-GB" sz="2000" dirty="0"/>
              <a:t>We would actively encourage you to keep us updated on any developments that could affect your child’s education.</a:t>
            </a:r>
          </a:p>
        </p:txBody>
      </p:sp>
      <p:pic>
        <p:nvPicPr>
          <p:cNvPr id="8194" name="Picture 2" descr="Seesaw - Crunchbase Company Profile &amp;amp; Fun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484" y="242502"/>
            <a:ext cx="1516087" cy="135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550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853" y="233209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92205" y="340935"/>
            <a:ext cx="6347713" cy="1320800"/>
          </a:xfrm>
        </p:spPr>
        <p:txBody>
          <a:bodyPr/>
          <a:lstStyle/>
          <a:p>
            <a:pPr algn="ctr"/>
            <a:r>
              <a:rPr lang="en-GB" sz="4800" b="1" u="sng" dirty="0"/>
              <a:t>Homework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486821"/>
            <a:ext cx="6621711" cy="4645531"/>
          </a:xfrm>
        </p:spPr>
        <p:txBody>
          <a:bodyPr>
            <a:normAutofit/>
          </a:bodyPr>
          <a:lstStyle/>
          <a:p>
            <a:r>
              <a:rPr lang="en-GB" sz="2400" dirty="0"/>
              <a:t>Monday: Literacy- Comprehension</a:t>
            </a:r>
          </a:p>
          <a:p>
            <a:r>
              <a:rPr lang="en-GB" sz="2400" dirty="0"/>
              <a:t>Tuesday: Mental Arithmetic </a:t>
            </a:r>
          </a:p>
          <a:p>
            <a:r>
              <a:rPr lang="en-GB" sz="2400" dirty="0"/>
              <a:t>Wednesday: Grammar </a:t>
            </a:r>
          </a:p>
          <a:p>
            <a:r>
              <a:rPr lang="en-GB" sz="2400" dirty="0"/>
              <a:t>Thursday: Freckle</a:t>
            </a:r>
          </a:p>
          <a:p>
            <a:r>
              <a:rPr lang="en-GB" sz="2400" dirty="0"/>
              <a:t>Friday: Spelling and Mental Maths test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*Learn spellings and read for 20 minutes every night. </a:t>
            </a:r>
          </a:p>
          <a:p>
            <a:pPr marL="0" indent="0">
              <a:buNone/>
            </a:pPr>
            <a:r>
              <a:rPr lang="en-GB" sz="2400" dirty="0"/>
              <a:t>*Accelerated Reading quizzes can be completed in school each morning.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741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856" y="204381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17761" y="204381"/>
            <a:ext cx="6738852" cy="970078"/>
          </a:xfrm>
        </p:spPr>
        <p:txBody>
          <a:bodyPr/>
          <a:lstStyle/>
          <a:p>
            <a:r>
              <a:rPr lang="en-GB" dirty="0"/>
              <a:t>Assessment For Learning (AFL)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604" y="1565522"/>
            <a:ext cx="7052765" cy="3677597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/>
              <a:t>Pupil involvement.</a:t>
            </a:r>
          </a:p>
          <a:p>
            <a:r>
              <a:rPr lang="en-GB" sz="3200" dirty="0"/>
              <a:t>Assessment for learning based upon Learning Intention and Success Criteria.</a:t>
            </a:r>
          </a:p>
          <a:p>
            <a:r>
              <a:rPr lang="en-GB" sz="3200" dirty="0"/>
              <a:t>Peer/Self-Assessment.</a:t>
            </a:r>
          </a:p>
          <a:p>
            <a:r>
              <a:rPr lang="en-GB" sz="3200" dirty="0"/>
              <a:t>Target setting.</a:t>
            </a:r>
          </a:p>
          <a:p>
            <a:r>
              <a:rPr lang="en-GB" sz="3200" dirty="0"/>
              <a:t>Half-Termly assessments.</a:t>
            </a:r>
          </a:p>
          <a:p>
            <a:r>
              <a:rPr lang="en-GB" sz="3200" dirty="0"/>
              <a:t>Accelerated Reader/Freckle.</a:t>
            </a:r>
          </a:p>
        </p:txBody>
      </p:sp>
      <p:pic>
        <p:nvPicPr>
          <p:cNvPr id="6146" name="Picture 2" descr="Literacy – Stamford Welland Academ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7" t="19166" r="8209" b="36868"/>
          <a:stretch/>
        </p:blipFill>
        <p:spPr bwMode="auto">
          <a:xfrm>
            <a:off x="864523" y="5446295"/>
            <a:ext cx="3374968" cy="113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Application gallery | Clever">
            <a:extLst>
              <a:ext uri="{FF2B5EF4-FFF2-40B4-BE49-F238E27FC236}">
                <a16:creationId xmlns:a16="http://schemas.microsoft.com/office/drawing/2014/main" id="{1AFB1771-5B46-3123-8948-01B08D31B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177" y="5243119"/>
            <a:ext cx="1358588" cy="127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980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thank-you-clothesline-752×483 | Whistler Animals Galore (WAG) | Whistler&amp;#39;s  Animal Shelter |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9" b="40937"/>
          <a:stretch/>
        </p:blipFill>
        <p:spPr bwMode="auto">
          <a:xfrm>
            <a:off x="565722" y="2982806"/>
            <a:ext cx="6606055" cy="170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1513" y="4830211"/>
            <a:ext cx="6031684" cy="150810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We look forward to working in partnership with you this year.</a:t>
            </a:r>
          </a:p>
          <a:p>
            <a:pPr algn="ctr"/>
            <a:endParaRPr lang="en-GB" sz="1600" dirty="0"/>
          </a:p>
          <a:p>
            <a:pPr algn="ctr"/>
            <a:r>
              <a:rPr lang="en-GB" sz="2000" dirty="0"/>
              <a:t>Mrs Russell P4A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Miss Donnelly P4B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72C433-B926-39B2-10EC-1584E80DE602}"/>
              </a:ext>
            </a:extLst>
          </p:cNvPr>
          <p:cNvSpPr txBox="1"/>
          <p:nvPr/>
        </p:nvSpPr>
        <p:spPr>
          <a:xfrm>
            <a:off x="889234" y="519684"/>
            <a:ext cx="5767430" cy="25006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dirty="0">
                <a:solidFill>
                  <a:srgbClr val="000000"/>
                </a:solidFill>
                <a:latin typeface="Trebuchet MS" panose="020B0603020202020204" pitchFamily="34" charset="0"/>
              </a:rPr>
              <a:t>Appointments to speak with the class teacher can be made at any stage of the school year. Please phone the school office or message the teacher directly via Seesaw.</a:t>
            </a:r>
          </a:p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dirty="0">
                <a:solidFill>
                  <a:srgbClr val="000000"/>
                </a:solidFill>
                <a:latin typeface="Trebuchet MS" panose="020B0603020202020204" pitchFamily="34" charset="0"/>
              </a:rPr>
              <a:t>Parent Teacher Meetings </a:t>
            </a:r>
            <a:r>
              <a:rPr lang="en-GB" sz="1800" dirty="0">
                <a:solidFill>
                  <a:srgbClr val="000000"/>
                </a:solidFill>
                <a:latin typeface="Trebuchet MS" panose="020B0603020202020204" pitchFamily="34" charset="0"/>
              </a:rPr>
              <a:t>will be held on Monday 27 January 2025.</a:t>
            </a:r>
          </a:p>
          <a:p>
            <a:pPr lvl="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04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671</TotalTime>
  <Words>671</Words>
  <Application>Microsoft Office PowerPoint</Application>
  <PresentationFormat>On-screen Show (4:3)</PresentationFormat>
  <Paragraphs>125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Symbol</vt:lpstr>
      <vt:lpstr>Trebuchet MS</vt:lpstr>
      <vt:lpstr>Wingdings 3</vt:lpstr>
      <vt:lpstr>Facet</vt:lpstr>
      <vt:lpstr>Primary 4 Curriculum Overview 2024-25</vt:lpstr>
      <vt:lpstr>PowerPoint Presentation</vt:lpstr>
      <vt:lpstr>Numeracy Overview</vt:lpstr>
      <vt:lpstr>Reading</vt:lpstr>
      <vt:lpstr>PowerPoint Presentation</vt:lpstr>
      <vt:lpstr>Comprehension</vt:lpstr>
      <vt:lpstr>Reading tips to help your child</vt:lpstr>
      <vt:lpstr>Writing</vt:lpstr>
      <vt:lpstr>World Around Us</vt:lpstr>
      <vt:lpstr>   The Arts P.E, Music &amp; Drama</vt:lpstr>
      <vt:lpstr>Grow In Love &amp; PDMU  </vt:lpstr>
      <vt:lpstr>PowerPoint Presentation</vt:lpstr>
      <vt:lpstr>PowerPoint Presentation</vt:lpstr>
      <vt:lpstr>Homework</vt:lpstr>
      <vt:lpstr>Assessment For Learning (AFL)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7 Curriculum Overview</dc:title>
  <dc:creator>P Traynor</dc:creator>
  <cp:lastModifiedBy>S Donnelly</cp:lastModifiedBy>
  <cp:revision>103</cp:revision>
  <dcterms:created xsi:type="dcterms:W3CDTF">2021-09-16T08:11:46Z</dcterms:created>
  <dcterms:modified xsi:type="dcterms:W3CDTF">2024-11-25T10:46:30Z</dcterms:modified>
</cp:coreProperties>
</file>