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handoutMasterIdLst>
    <p:handoutMasterId r:id="rId25"/>
  </p:handoutMasterIdLst>
  <p:sldIdLst>
    <p:sldId id="256" r:id="rId2"/>
    <p:sldId id="257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58" r:id="rId13"/>
    <p:sldId id="259" r:id="rId14"/>
    <p:sldId id="279" r:id="rId15"/>
    <p:sldId id="260" r:id="rId16"/>
    <p:sldId id="261" r:id="rId17"/>
    <p:sldId id="262" r:id="rId18"/>
    <p:sldId id="263" r:id="rId19"/>
    <p:sldId id="265" r:id="rId20"/>
    <p:sldId id="264" r:id="rId21"/>
    <p:sldId id="278" r:id="rId22"/>
    <p:sldId id="266" r:id="rId23"/>
    <p:sldId id="267" r:id="rId24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49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C6A469-9619-4F39-B8E1-3FC985B6373C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6141E-D12D-4889-91DE-4A0198B4FB9E}">
      <dgm:prSet phldrT="[Text]"/>
      <dgm:spPr>
        <a:solidFill>
          <a:schemeClr val="accent3"/>
        </a:solidFill>
      </dgm:spPr>
      <dgm:t>
        <a:bodyPr/>
        <a:lstStyle/>
        <a:p>
          <a:r>
            <a:rPr lang="en-US" dirty="0"/>
            <a:t>P5 Curriculum</a:t>
          </a:r>
        </a:p>
      </dgm:t>
    </dgm:pt>
    <dgm:pt modelId="{46E0A0FC-256E-4A13-8E04-B85F8D49D5F8}" type="parTrans" cxnId="{BB9110F7-52B1-4C82-988A-1FCBFD93325D}">
      <dgm:prSet/>
      <dgm:spPr/>
      <dgm:t>
        <a:bodyPr/>
        <a:lstStyle/>
        <a:p>
          <a:endParaRPr lang="en-US"/>
        </a:p>
      </dgm:t>
    </dgm:pt>
    <dgm:pt modelId="{36808CDB-19FD-42B5-A4A0-B9BAECF8834A}" type="sibTrans" cxnId="{BB9110F7-52B1-4C82-988A-1FCBFD93325D}">
      <dgm:prSet/>
      <dgm:spPr/>
      <dgm:t>
        <a:bodyPr/>
        <a:lstStyle/>
        <a:p>
          <a:endParaRPr lang="en-US"/>
        </a:p>
      </dgm:t>
    </dgm:pt>
    <dgm:pt modelId="{6F893B20-0EB2-4AB2-9D7B-A64286C6A635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/>
            <a:t>Numeracy</a:t>
          </a:r>
        </a:p>
      </dgm:t>
    </dgm:pt>
    <dgm:pt modelId="{488A0E21-6797-48D5-903D-48A972CBB6C5}" type="parTrans" cxnId="{EC1EBF75-F7A9-49D8-AD7D-9DB9FA049698}">
      <dgm:prSet/>
      <dgm:spPr/>
      <dgm:t>
        <a:bodyPr/>
        <a:lstStyle/>
        <a:p>
          <a:endParaRPr lang="en-US"/>
        </a:p>
      </dgm:t>
    </dgm:pt>
    <dgm:pt modelId="{C61E1065-690A-4847-AD6E-05A53AA06338}" type="sibTrans" cxnId="{EC1EBF75-F7A9-49D8-AD7D-9DB9FA049698}">
      <dgm:prSet/>
      <dgm:spPr/>
      <dgm:t>
        <a:bodyPr/>
        <a:lstStyle/>
        <a:p>
          <a:endParaRPr lang="en-US"/>
        </a:p>
      </dgm:t>
    </dgm:pt>
    <dgm:pt modelId="{49928809-F492-4E61-A9F5-64654330A681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/>
            <a:t>Literacy</a:t>
          </a:r>
        </a:p>
      </dgm:t>
    </dgm:pt>
    <dgm:pt modelId="{6D45FE81-B616-4BF9-A348-38E25D15C2F4}" type="parTrans" cxnId="{E87DAA73-E8B7-4FD5-AEE0-260BC01A6897}">
      <dgm:prSet/>
      <dgm:spPr/>
      <dgm:t>
        <a:bodyPr/>
        <a:lstStyle/>
        <a:p>
          <a:endParaRPr lang="en-US"/>
        </a:p>
      </dgm:t>
    </dgm:pt>
    <dgm:pt modelId="{C1B5BACA-581B-4E1A-88E5-DDACCF12DC8A}" type="sibTrans" cxnId="{E87DAA73-E8B7-4FD5-AEE0-260BC01A6897}">
      <dgm:prSet/>
      <dgm:spPr/>
      <dgm:t>
        <a:bodyPr/>
        <a:lstStyle/>
        <a:p>
          <a:endParaRPr lang="en-US"/>
        </a:p>
      </dgm:t>
    </dgm:pt>
    <dgm:pt modelId="{1A49E920-5550-43C4-9BBA-B1E3163C5F42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World Around Us</a:t>
          </a:r>
        </a:p>
      </dgm:t>
    </dgm:pt>
    <dgm:pt modelId="{B13B8311-7D29-4898-AB63-15C41B42A7E1}" type="parTrans" cxnId="{C7B3C4F7-C6CA-4D16-A901-448C3159DCB0}">
      <dgm:prSet/>
      <dgm:spPr/>
      <dgm:t>
        <a:bodyPr/>
        <a:lstStyle/>
        <a:p>
          <a:endParaRPr lang="en-US"/>
        </a:p>
      </dgm:t>
    </dgm:pt>
    <dgm:pt modelId="{1A20879B-F2BB-4C66-B21B-D1C6A3349903}" type="sibTrans" cxnId="{C7B3C4F7-C6CA-4D16-A901-448C3159DCB0}">
      <dgm:prSet/>
      <dgm:spPr/>
      <dgm:t>
        <a:bodyPr/>
        <a:lstStyle/>
        <a:p>
          <a:endParaRPr lang="en-US"/>
        </a:p>
      </dgm:t>
    </dgm:pt>
    <dgm:pt modelId="{B3024E14-FAB4-4387-8EA3-8539AD466984}">
      <dgm:prSet phldrT="[Text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n-US" dirty="0"/>
            <a:t>Physical Education</a:t>
          </a:r>
        </a:p>
      </dgm:t>
    </dgm:pt>
    <dgm:pt modelId="{1A4999D5-4DF0-43D8-B4D1-066D1956D5CE}" type="parTrans" cxnId="{7E1C2A0C-406B-40CE-B2B0-E5F022F33321}">
      <dgm:prSet/>
      <dgm:spPr/>
      <dgm:t>
        <a:bodyPr/>
        <a:lstStyle/>
        <a:p>
          <a:endParaRPr lang="en-US"/>
        </a:p>
      </dgm:t>
    </dgm:pt>
    <dgm:pt modelId="{ACE6B61B-8C31-48BD-9DA8-A274CBA3E0AF}" type="sibTrans" cxnId="{7E1C2A0C-406B-40CE-B2B0-E5F022F33321}">
      <dgm:prSet/>
      <dgm:spPr/>
      <dgm:t>
        <a:bodyPr/>
        <a:lstStyle/>
        <a:p>
          <a:endParaRPr lang="en-US"/>
        </a:p>
      </dgm:t>
    </dgm:pt>
    <dgm:pt modelId="{C435AB3F-1C5A-402C-A599-96D79BE7ECD2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/>
            <a:t>The Arts</a:t>
          </a:r>
        </a:p>
      </dgm:t>
    </dgm:pt>
    <dgm:pt modelId="{56288E1B-2057-4A10-B61A-D2B5C41D3018}" type="parTrans" cxnId="{FFC04C32-C928-4B8C-892B-2A8FBDF0A635}">
      <dgm:prSet/>
      <dgm:spPr/>
      <dgm:t>
        <a:bodyPr/>
        <a:lstStyle/>
        <a:p>
          <a:endParaRPr lang="en-US"/>
        </a:p>
      </dgm:t>
    </dgm:pt>
    <dgm:pt modelId="{2FC50B5B-9041-4C98-8587-3745CA2C0070}" type="sibTrans" cxnId="{FFC04C32-C928-4B8C-892B-2A8FBDF0A635}">
      <dgm:prSet/>
      <dgm:spPr/>
      <dgm:t>
        <a:bodyPr/>
        <a:lstStyle/>
        <a:p>
          <a:endParaRPr lang="en-US"/>
        </a:p>
      </dgm:t>
    </dgm:pt>
    <dgm:pt modelId="{9CD08291-3A87-44EF-AAD9-61286C591DA5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/>
            <a:t>PDMU</a:t>
          </a:r>
        </a:p>
      </dgm:t>
    </dgm:pt>
    <dgm:pt modelId="{67EC7701-FF53-43CD-8DA9-2016DDA8D643}" type="parTrans" cxnId="{6C50F9ED-F6F6-414B-9354-DD0847FCE566}">
      <dgm:prSet/>
      <dgm:spPr/>
      <dgm:t>
        <a:bodyPr/>
        <a:lstStyle/>
        <a:p>
          <a:endParaRPr lang="en-US"/>
        </a:p>
      </dgm:t>
    </dgm:pt>
    <dgm:pt modelId="{081094A8-C690-4213-A29D-E5604129AEDD}" type="sibTrans" cxnId="{6C50F9ED-F6F6-414B-9354-DD0847FCE566}">
      <dgm:prSet/>
      <dgm:spPr/>
      <dgm:t>
        <a:bodyPr/>
        <a:lstStyle/>
        <a:p>
          <a:endParaRPr lang="en-US"/>
        </a:p>
      </dgm:t>
    </dgm:pt>
    <dgm:pt modelId="{21F1357D-5F4F-40C0-B4E3-5981DFA976EC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Grow In Love</a:t>
          </a:r>
        </a:p>
      </dgm:t>
    </dgm:pt>
    <dgm:pt modelId="{13F247D4-9FF3-4E83-AA25-5380D2998B6B}" type="parTrans" cxnId="{D1215488-5B1E-49BC-9A49-9D2AE3A2B8DE}">
      <dgm:prSet/>
      <dgm:spPr/>
      <dgm:t>
        <a:bodyPr/>
        <a:lstStyle/>
        <a:p>
          <a:endParaRPr lang="en-US"/>
        </a:p>
      </dgm:t>
    </dgm:pt>
    <dgm:pt modelId="{3B5706F4-4888-44E7-971D-BA430F3D097C}" type="sibTrans" cxnId="{D1215488-5B1E-49BC-9A49-9D2AE3A2B8DE}">
      <dgm:prSet/>
      <dgm:spPr/>
      <dgm:t>
        <a:bodyPr/>
        <a:lstStyle/>
        <a:p>
          <a:endParaRPr lang="en-US"/>
        </a:p>
      </dgm:t>
    </dgm:pt>
    <dgm:pt modelId="{9B1C1951-5B83-4C3C-999C-AF080A38D2ED}">
      <dgm:prSet phldrT="[Text]"/>
      <dgm:spPr/>
    </dgm:pt>
    <dgm:pt modelId="{0B3A5B93-E548-4D70-ADCB-87CA53A47849}" type="parTrans" cxnId="{83DBE56A-1FEA-43ED-B02A-A14969E29C73}">
      <dgm:prSet/>
      <dgm:spPr/>
      <dgm:t>
        <a:bodyPr/>
        <a:lstStyle/>
        <a:p>
          <a:endParaRPr lang="en-US"/>
        </a:p>
      </dgm:t>
    </dgm:pt>
    <dgm:pt modelId="{F8AD4876-8FAA-4815-9685-92ECF5454A19}" type="sibTrans" cxnId="{83DBE56A-1FEA-43ED-B02A-A14969E29C73}">
      <dgm:prSet/>
      <dgm:spPr/>
      <dgm:t>
        <a:bodyPr/>
        <a:lstStyle/>
        <a:p>
          <a:endParaRPr lang="en-US"/>
        </a:p>
      </dgm:t>
    </dgm:pt>
    <dgm:pt modelId="{1A0E1B08-222C-45A2-950D-9A078A4EBF7D}">
      <dgm:prSet phldrT="[Text]"/>
      <dgm:spPr>
        <a:solidFill>
          <a:srgbClr val="D84910"/>
        </a:solidFill>
      </dgm:spPr>
      <dgm:t>
        <a:bodyPr/>
        <a:lstStyle/>
        <a:p>
          <a:r>
            <a:rPr lang="en-US" dirty="0"/>
            <a:t>ICT</a:t>
          </a:r>
        </a:p>
      </dgm:t>
    </dgm:pt>
    <dgm:pt modelId="{69352011-8EB8-4A68-8582-91DDA70E6AC1}" type="parTrans" cxnId="{119650E6-6587-4F73-8ACC-76C195105302}">
      <dgm:prSet/>
      <dgm:spPr/>
      <dgm:t>
        <a:bodyPr/>
        <a:lstStyle/>
        <a:p>
          <a:endParaRPr lang="en-US"/>
        </a:p>
      </dgm:t>
    </dgm:pt>
    <dgm:pt modelId="{CCDC1EFE-B2A5-4959-B726-612F577E01EC}" type="sibTrans" cxnId="{119650E6-6587-4F73-8ACC-76C195105302}">
      <dgm:prSet/>
      <dgm:spPr/>
      <dgm:t>
        <a:bodyPr/>
        <a:lstStyle/>
        <a:p>
          <a:endParaRPr lang="en-US"/>
        </a:p>
      </dgm:t>
    </dgm:pt>
    <dgm:pt modelId="{AAA90579-C3A4-4389-BA3F-4168E5F58796}" type="pres">
      <dgm:prSet presAssocID="{7DC6A469-9619-4F39-B8E1-3FC985B6373C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F6CB3907-00E2-410A-8A81-8A888969665D}" type="pres">
      <dgm:prSet presAssocID="{B5B6141E-D12D-4889-91DE-4A0198B4FB9E}" presName="centerShape" presStyleLbl="node0" presStyleIdx="0" presStyleCnt="1"/>
      <dgm:spPr/>
    </dgm:pt>
    <dgm:pt modelId="{E7240B35-E4F1-47A7-AE36-980B01BA5570}" type="pres">
      <dgm:prSet presAssocID="{488A0E21-6797-48D5-903D-48A972CBB6C5}" presName="parTrans" presStyleLbl="sibTrans2D1" presStyleIdx="0" presStyleCnt="8"/>
      <dgm:spPr/>
    </dgm:pt>
    <dgm:pt modelId="{EFFF6303-6DD7-475D-B821-A6739BE6A474}" type="pres">
      <dgm:prSet presAssocID="{488A0E21-6797-48D5-903D-48A972CBB6C5}" presName="connectorText" presStyleLbl="sibTrans2D1" presStyleIdx="0" presStyleCnt="8"/>
      <dgm:spPr/>
    </dgm:pt>
    <dgm:pt modelId="{3F7C3F05-2DBD-43F3-804A-9AB25673AFBF}" type="pres">
      <dgm:prSet presAssocID="{6F893B20-0EB2-4AB2-9D7B-A64286C6A635}" presName="node" presStyleLbl="node1" presStyleIdx="0" presStyleCnt="8">
        <dgm:presLayoutVars>
          <dgm:bulletEnabled val="1"/>
        </dgm:presLayoutVars>
      </dgm:prSet>
      <dgm:spPr/>
    </dgm:pt>
    <dgm:pt modelId="{4BF4BBD3-AFC5-413F-893D-7A328AD6D198}" type="pres">
      <dgm:prSet presAssocID="{6D45FE81-B616-4BF9-A348-38E25D15C2F4}" presName="parTrans" presStyleLbl="sibTrans2D1" presStyleIdx="1" presStyleCnt="8"/>
      <dgm:spPr/>
    </dgm:pt>
    <dgm:pt modelId="{14FD1E33-A76D-4EDE-89E9-F7BB282BD781}" type="pres">
      <dgm:prSet presAssocID="{6D45FE81-B616-4BF9-A348-38E25D15C2F4}" presName="connectorText" presStyleLbl="sibTrans2D1" presStyleIdx="1" presStyleCnt="8"/>
      <dgm:spPr/>
    </dgm:pt>
    <dgm:pt modelId="{A10BE9E6-ED5D-4C55-A1B8-7F8F5B0CC5DA}" type="pres">
      <dgm:prSet presAssocID="{49928809-F492-4E61-A9F5-64654330A681}" presName="node" presStyleLbl="node1" presStyleIdx="1" presStyleCnt="8">
        <dgm:presLayoutVars>
          <dgm:bulletEnabled val="1"/>
        </dgm:presLayoutVars>
      </dgm:prSet>
      <dgm:spPr/>
    </dgm:pt>
    <dgm:pt modelId="{76496C6E-CF97-4DA9-9FC6-0278210276F5}" type="pres">
      <dgm:prSet presAssocID="{B13B8311-7D29-4898-AB63-15C41B42A7E1}" presName="parTrans" presStyleLbl="sibTrans2D1" presStyleIdx="2" presStyleCnt="8"/>
      <dgm:spPr/>
    </dgm:pt>
    <dgm:pt modelId="{BFEF0E1A-61D9-4943-9B49-64AEF4CA01FE}" type="pres">
      <dgm:prSet presAssocID="{B13B8311-7D29-4898-AB63-15C41B42A7E1}" presName="connectorText" presStyleLbl="sibTrans2D1" presStyleIdx="2" presStyleCnt="8"/>
      <dgm:spPr/>
    </dgm:pt>
    <dgm:pt modelId="{90B80161-264C-47A8-A041-B21B0B21C01B}" type="pres">
      <dgm:prSet presAssocID="{1A49E920-5550-43C4-9BBA-B1E3163C5F42}" presName="node" presStyleLbl="node1" presStyleIdx="2" presStyleCnt="8">
        <dgm:presLayoutVars>
          <dgm:bulletEnabled val="1"/>
        </dgm:presLayoutVars>
      </dgm:prSet>
      <dgm:spPr/>
    </dgm:pt>
    <dgm:pt modelId="{FA581A70-A94F-47EB-ACEE-B1E597B77911}" type="pres">
      <dgm:prSet presAssocID="{56288E1B-2057-4A10-B61A-D2B5C41D3018}" presName="parTrans" presStyleLbl="sibTrans2D1" presStyleIdx="3" presStyleCnt="8"/>
      <dgm:spPr/>
    </dgm:pt>
    <dgm:pt modelId="{51402FDA-2838-4C7C-BD94-53E4399ECB0F}" type="pres">
      <dgm:prSet presAssocID="{56288E1B-2057-4A10-B61A-D2B5C41D3018}" presName="connectorText" presStyleLbl="sibTrans2D1" presStyleIdx="3" presStyleCnt="8"/>
      <dgm:spPr/>
    </dgm:pt>
    <dgm:pt modelId="{71402728-0034-43FB-BB9B-28A5F948EF14}" type="pres">
      <dgm:prSet presAssocID="{C435AB3F-1C5A-402C-A599-96D79BE7ECD2}" presName="node" presStyleLbl="node1" presStyleIdx="3" presStyleCnt="8">
        <dgm:presLayoutVars>
          <dgm:bulletEnabled val="1"/>
        </dgm:presLayoutVars>
      </dgm:prSet>
      <dgm:spPr/>
    </dgm:pt>
    <dgm:pt modelId="{AE98D09A-2C16-4395-AC22-CAFC3BD776E0}" type="pres">
      <dgm:prSet presAssocID="{69352011-8EB8-4A68-8582-91DDA70E6AC1}" presName="parTrans" presStyleLbl="sibTrans2D1" presStyleIdx="4" presStyleCnt="8"/>
      <dgm:spPr/>
    </dgm:pt>
    <dgm:pt modelId="{7E532232-1D90-44BF-B74F-A8CFA387762D}" type="pres">
      <dgm:prSet presAssocID="{69352011-8EB8-4A68-8582-91DDA70E6AC1}" presName="connectorText" presStyleLbl="sibTrans2D1" presStyleIdx="4" presStyleCnt="8"/>
      <dgm:spPr/>
    </dgm:pt>
    <dgm:pt modelId="{AB777E53-6DDC-4906-8F7B-13ACD9DD4FA8}" type="pres">
      <dgm:prSet presAssocID="{1A0E1B08-222C-45A2-950D-9A078A4EBF7D}" presName="node" presStyleLbl="node1" presStyleIdx="4" presStyleCnt="8">
        <dgm:presLayoutVars>
          <dgm:bulletEnabled val="1"/>
        </dgm:presLayoutVars>
      </dgm:prSet>
      <dgm:spPr/>
    </dgm:pt>
    <dgm:pt modelId="{AAC17966-F490-4481-BAD5-7E65766298D2}" type="pres">
      <dgm:prSet presAssocID="{67EC7701-FF53-43CD-8DA9-2016DDA8D643}" presName="parTrans" presStyleLbl="sibTrans2D1" presStyleIdx="5" presStyleCnt="8"/>
      <dgm:spPr/>
    </dgm:pt>
    <dgm:pt modelId="{D06CAEB0-8960-4C4D-BEC1-F6A1727E98C4}" type="pres">
      <dgm:prSet presAssocID="{67EC7701-FF53-43CD-8DA9-2016DDA8D643}" presName="connectorText" presStyleLbl="sibTrans2D1" presStyleIdx="5" presStyleCnt="8"/>
      <dgm:spPr/>
    </dgm:pt>
    <dgm:pt modelId="{3216A04D-E2F4-48F2-B876-6C474B47C09C}" type="pres">
      <dgm:prSet presAssocID="{9CD08291-3A87-44EF-AAD9-61286C591DA5}" presName="node" presStyleLbl="node1" presStyleIdx="5" presStyleCnt="8">
        <dgm:presLayoutVars>
          <dgm:bulletEnabled val="1"/>
        </dgm:presLayoutVars>
      </dgm:prSet>
      <dgm:spPr/>
    </dgm:pt>
    <dgm:pt modelId="{CF07F142-7878-4B9F-9F7F-213DE8AB2435}" type="pres">
      <dgm:prSet presAssocID="{13F247D4-9FF3-4E83-AA25-5380D2998B6B}" presName="parTrans" presStyleLbl="sibTrans2D1" presStyleIdx="6" presStyleCnt="8"/>
      <dgm:spPr/>
    </dgm:pt>
    <dgm:pt modelId="{BD7564D9-DA4D-403D-906E-7E117A9A4026}" type="pres">
      <dgm:prSet presAssocID="{13F247D4-9FF3-4E83-AA25-5380D2998B6B}" presName="connectorText" presStyleLbl="sibTrans2D1" presStyleIdx="6" presStyleCnt="8"/>
      <dgm:spPr/>
    </dgm:pt>
    <dgm:pt modelId="{86C09B27-E4B4-4488-9F23-10A1EE19DBC8}" type="pres">
      <dgm:prSet presAssocID="{21F1357D-5F4F-40C0-B4E3-5981DFA976EC}" presName="node" presStyleLbl="node1" presStyleIdx="6" presStyleCnt="8">
        <dgm:presLayoutVars>
          <dgm:bulletEnabled val="1"/>
        </dgm:presLayoutVars>
      </dgm:prSet>
      <dgm:spPr/>
    </dgm:pt>
    <dgm:pt modelId="{C7BC9275-4CB6-4E29-ADC5-FE2AF66BEB5D}" type="pres">
      <dgm:prSet presAssocID="{1A4999D5-4DF0-43D8-B4D1-066D1956D5CE}" presName="parTrans" presStyleLbl="sibTrans2D1" presStyleIdx="7" presStyleCnt="8"/>
      <dgm:spPr/>
    </dgm:pt>
    <dgm:pt modelId="{987D0FF7-C5EA-4F6A-9F03-AE0F503ADDAF}" type="pres">
      <dgm:prSet presAssocID="{1A4999D5-4DF0-43D8-B4D1-066D1956D5CE}" presName="connectorText" presStyleLbl="sibTrans2D1" presStyleIdx="7" presStyleCnt="8"/>
      <dgm:spPr/>
    </dgm:pt>
    <dgm:pt modelId="{96D6EFB7-9431-482C-A3E2-EE46E821DD87}" type="pres">
      <dgm:prSet presAssocID="{B3024E14-FAB4-4387-8EA3-8539AD466984}" presName="node" presStyleLbl="node1" presStyleIdx="7" presStyleCnt="8">
        <dgm:presLayoutVars>
          <dgm:bulletEnabled val="1"/>
        </dgm:presLayoutVars>
      </dgm:prSet>
      <dgm:spPr/>
    </dgm:pt>
  </dgm:ptLst>
  <dgm:cxnLst>
    <dgm:cxn modelId="{A6784506-C50D-4036-AF03-4980CF952B91}" type="presOf" srcId="{B13B8311-7D29-4898-AB63-15C41B42A7E1}" destId="{76496C6E-CF97-4DA9-9FC6-0278210276F5}" srcOrd="0" destOrd="0" presId="urn:microsoft.com/office/officeart/2005/8/layout/radial5"/>
    <dgm:cxn modelId="{9264A10A-2FC0-4B59-842C-B1C7375289C6}" type="presOf" srcId="{49928809-F492-4E61-A9F5-64654330A681}" destId="{A10BE9E6-ED5D-4C55-A1B8-7F8F5B0CC5DA}" srcOrd="0" destOrd="0" presId="urn:microsoft.com/office/officeart/2005/8/layout/radial5"/>
    <dgm:cxn modelId="{7E1C2A0C-406B-40CE-B2B0-E5F022F33321}" srcId="{B5B6141E-D12D-4889-91DE-4A0198B4FB9E}" destId="{B3024E14-FAB4-4387-8EA3-8539AD466984}" srcOrd="7" destOrd="0" parTransId="{1A4999D5-4DF0-43D8-B4D1-066D1956D5CE}" sibTransId="{ACE6B61B-8C31-48BD-9DA8-A274CBA3E0AF}"/>
    <dgm:cxn modelId="{47315619-8979-46D2-8341-3DCB303F2B1C}" type="presOf" srcId="{488A0E21-6797-48D5-903D-48A972CBB6C5}" destId="{EFFF6303-6DD7-475D-B821-A6739BE6A474}" srcOrd="1" destOrd="0" presId="urn:microsoft.com/office/officeart/2005/8/layout/radial5"/>
    <dgm:cxn modelId="{D416701C-68D9-46EA-BD61-CD67C13C3954}" type="presOf" srcId="{67EC7701-FF53-43CD-8DA9-2016DDA8D643}" destId="{AAC17966-F490-4481-BAD5-7E65766298D2}" srcOrd="0" destOrd="0" presId="urn:microsoft.com/office/officeart/2005/8/layout/radial5"/>
    <dgm:cxn modelId="{9A43731F-7419-437F-BBDE-BC74EAC1A1F5}" type="presOf" srcId="{B13B8311-7D29-4898-AB63-15C41B42A7E1}" destId="{BFEF0E1A-61D9-4943-9B49-64AEF4CA01FE}" srcOrd="1" destOrd="0" presId="urn:microsoft.com/office/officeart/2005/8/layout/radial5"/>
    <dgm:cxn modelId="{AD36F21F-C561-4E61-A488-78155D7B9091}" type="presOf" srcId="{69352011-8EB8-4A68-8582-91DDA70E6AC1}" destId="{AE98D09A-2C16-4395-AC22-CAFC3BD776E0}" srcOrd="0" destOrd="0" presId="urn:microsoft.com/office/officeart/2005/8/layout/radial5"/>
    <dgm:cxn modelId="{FFC04C32-C928-4B8C-892B-2A8FBDF0A635}" srcId="{B5B6141E-D12D-4889-91DE-4A0198B4FB9E}" destId="{C435AB3F-1C5A-402C-A599-96D79BE7ECD2}" srcOrd="3" destOrd="0" parTransId="{56288E1B-2057-4A10-B61A-D2B5C41D3018}" sibTransId="{2FC50B5B-9041-4C98-8587-3745CA2C0070}"/>
    <dgm:cxn modelId="{60C48337-C99C-4685-A14B-EE58F35EE0D4}" type="presOf" srcId="{B5B6141E-D12D-4889-91DE-4A0198B4FB9E}" destId="{F6CB3907-00E2-410A-8A81-8A888969665D}" srcOrd="0" destOrd="0" presId="urn:microsoft.com/office/officeart/2005/8/layout/radial5"/>
    <dgm:cxn modelId="{B5A74840-8EF6-46FF-A24B-8839979E3E7E}" type="presOf" srcId="{13F247D4-9FF3-4E83-AA25-5380D2998B6B}" destId="{BD7564D9-DA4D-403D-906E-7E117A9A4026}" srcOrd="1" destOrd="0" presId="urn:microsoft.com/office/officeart/2005/8/layout/radial5"/>
    <dgm:cxn modelId="{2872AD5B-2314-49D3-B3CA-5A62F4E42E07}" type="presOf" srcId="{56288E1B-2057-4A10-B61A-D2B5C41D3018}" destId="{FA581A70-A94F-47EB-ACEE-B1E597B77911}" srcOrd="0" destOrd="0" presId="urn:microsoft.com/office/officeart/2005/8/layout/radial5"/>
    <dgm:cxn modelId="{6A4C3460-2FB3-42E4-AF35-1D678BE17BED}" type="presOf" srcId="{6D45FE81-B616-4BF9-A348-38E25D15C2F4}" destId="{14FD1E33-A76D-4EDE-89E9-F7BB282BD781}" srcOrd="1" destOrd="0" presId="urn:microsoft.com/office/officeart/2005/8/layout/radial5"/>
    <dgm:cxn modelId="{D4F2B265-522F-4E33-9F71-931866BCC2FF}" type="presOf" srcId="{56288E1B-2057-4A10-B61A-D2B5C41D3018}" destId="{51402FDA-2838-4C7C-BD94-53E4399ECB0F}" srcOrd="1" destOrd="0" presId="urn:microsoft.com/office/officeart/2005/8/layout/radial5"/>
    <dgm:cxn modelId="{AF6D8C69-4C2E-4DBF-8CFE-DE84A08B08A7}" type="presOf" srcId="{6F893B20-0EB2-4AB2-9D7B-A64286C6A635}" destId="{3F7C3F05-2DBD-43F3-804A-9AB25673AFBF}" srcOrd="0" destOrd="0" presId="urn:microsoft.com/office/officeart/2005/8/layout/radial5"/>
    <dgm:cxn modelId="{83DBE56A-1FEA-43ED-B02A-A14969E29C73}" srcId="{7DC6A469-9619-4F39-B8E1-3FC985B6373C}" destId="{9B1C1951-5B83-4C3C-999C-AF080A38D2ED}" srcOrd="1" destOrd="0" parTransId="{0B3A5B93-E548-4D70-ADCB-87CA53A47849}" sibTransId="{F8AD4876-8FAA-4815-9685-92ECF5454A19}"/>
    <dgm:cxn modelId="{0E9FFC4A-A0F3-45C5-BF86-56D59D15B9DA}" type="presOf" srcId="{C435AB3F-1C5A-402C-A599-96D79BE7ECD2}" destId="{71402728-0034-43FB-BB9B-28A5F948EF14}" srcOrd="0" destOrd="0" presId="urn:microsoft.com/office/officeart/2005/8/layout/radial5"/>
    <dgm:cxn modelId="{E87DAA73-E8B7-4FD5-AEE0-260BC01A6897}" srcId="{B5B6141E-D12D-4889-91DE-4A0198B4FB9E}" destId="{49928809-F492-4E61-A9F5-64654330A681}" srcOrd="1" destOrd="0" parTransId="{6D45FE81-B616-4BF9-A348-38E25D15C2F4}" sibTransId="{C1B5BACA-581B-4E1A-88E5-DDACCF12DC8A}"/>
    <dgm:cxn modelId="{0ACB6A75-3198-43C0-8103-9D31CB263E8A}" type="presOf" srcId="{21F1357D-5F4F-40C0-B4E3-5981DFA976EC}" destId="{86C09B27-E4B4-4488-9F23-10A1EE19DBC8}" srcOrd="0" destOrd="0" presId="urn:microsoft.com/office/officeart/2005/8/layout/radial5"/>
    <dgm:cxn modelId="{EC1EBF75-F7A9-49D8-AD7D-9DB9FA049698}" srcId="{B5B6141E-D12D-4889-91DE-4A0198B4FB9E}" destId="{6F893B20-0EB2-4AB2-9D7B-A64286C6A635}" srcOrd="0" destOrd="0" parTransId="{488A0E21-6797-48D5-903D-48A972CBB6C5}" sibTransId="{C61E1065-690A-4847-AD6E-05A53AA06338}"/>
    <dgm:cxn modelId="{BF30A785-A921-4661-80DC-41AF0B213B38}" type="presOf" srcId="{69352011-8EB8-4A68-8582-91DDA70E6AC1}" destId="{7E532232-1D90-44BF-B74F-A8CFA387762D}" srcOrd="1" destOrd="0" presId="urn:microsoft.com/office/officeart/2005/8/layout/radial5"/>
    <dgm:cxn modelId="{D1215488-5B1E-49BC-9A49-9D2AE3A2B8DE}" srcId="{B5B6141E-D12D-4889-91DE-4A0198B4FB9E}" destId="{21F1357D-5F4F-40C0-B4E3-5981DFA976EC}" srcOrd="6" destOrd="0" parTransId="{13F247D4-9FF3-4E83-AA25-5380D2998B6B}" sibTransId="{3B5706F4-4888-44E7-971D-BA430F3D097C}"/>
    <dgm:cxn modelId="{A280F78C-2E71-4C13-A9EC-69C108EA20C6}" type="presOf" srcId="{67EC7701-FF53-43CD-8DA9-2016DDA8D643}" destId="{D06CAEB0-8960-4C4D-BEC1-F6A1727E98C4}" srcOrd="1" destOrd="0" presId="urn:microsoft.com/office/officeart/2005/8/layout/radial5"/>
    <dgm:cxn modelId="{088ED798-14FE-4531-AE7B-3F5FD07AA677}" type="presOf" srcId="{6D45FE81-B616-4BF9-A348-38E25D15C2F4}" destId="{4BF4BBD3-AFC5-413F-893D-7A328AD6D198}" srcOrd="0" destOrd="0" presId="urn:microsoft.com/office/officeart/2005/8/layout/radial5"/>
    <dgm:cxn modelId="{BACCE7A4-CFA4-460B-87A1-6825E4C0C8DB}" type="presOf" srcId="{9CD08291-3A87-44EF-AAD9-61286C591DA5}" destId="{3216A04D-E2F4-48F2-B876-6C474B47C09C}" srcOrd="0" destOrd="0" presId="urn:microsoft.com/office/officeart/2005/8/layout/radial5"/>
    <dgm:cxn modelId="{00474BA5-ABB8-48F3-83F0-5ECBC075FF46}" type="presOf" srcId="{1A49E920-5550-43C4-9BBA-B1E3163C5F42}" destId="{90B80161-264C-47A8-A041-B21B0B21C01B}" srcOrd="0" destOrd="0" presId="urn:microsoft.com/office/officeart/2005/8/layout/radial5"/>
    <dgm:cxn modelId="{680A0EAC-D08A-4BA2-B22E-CC0A09FD2E09}" type="presOf" srcId="{7DC6A469-9619-4F39-B8E1-3FC985B6373C}" destId="{AAA90579-C3A4-4389-BA3F-4168E5F58796}" srcOrd="0" destOrd="0" presId="urn:microsoft.com/office/officeart/2005/8/layout/radial5"/>
    <dgm:cxn modelId="{ACF1BFBA-4A1F-471D-BF06-985A8AB4B63A}" type="presOf" srcId="{B3024E14-FAB4-4387-8EA3-8539AD466984}" destId="{96D6EFB7-9431-482C-A3E2-EE46E821DD87}" srcOrd="0" destOrd="0" presId="urn:microsoft.com/office/officeart/2005/8/layout/radial5"/>
    <dgm:cxn modelId="{5A35B7C1-4B6B-40A6-BB15-1048EF0DEE39}" type="presOf" srcId="{1A0E1B08-222C-45A2-950D-9A078A4EBF7D}" destId="{AB777E53-6DDC-4906-8F7B-13ACD9DD4FA8}" srcOrd="0" destOrd="0" presId="urn:microsoft.com/office/officeart/2005/8/layout/radial5"/>
    <dgm:cxn modelId="{E4868EC4-630A-41B5-ABA5-59E72BDC39D4}" type="presOf" srcId="{1A4999D5-4DF0-43D8-B4D1-066D1956D5CE}" destId="{C7BC9275-4CB6-4E29-ADC5-FE2AF66BEB5D}" srcOrd="0" destOrd="0" presId="urn:microsoft.com/office/officeart/2005/8/layout/radial5"/>
    <dgm:cxn modelId="{E94ED7C5-8E83-4E28-A38F-EE9B94ED7DB6}" type="presOf" srcId="{13F247D4-9FF3-4E83-AA25-5380D2998B6B}" destId="{CF07F142-7878-4B9F-9F7F-213DE8AB2435}" srcOrd="0" destOrd="0" presId="urn:microsoft.com/office/officeart/2005/8/layout/radial5"/>
    <dgm:cxn modelId="{47B573E2-2297-48CB-85D4-3F4BDF480A15}" type="presOf" srcId="{1A4999D5-4DF0-43D8-B4D1-066D1956D5CE}" destId="{987D0FF7-C5EA-4F6A-9F03-AE0F503ADDAF}" srcOrd="1" destOrd="0" presId="urn:microsoft.com/office/officeart/2005/8/layout/radial5"/>
    <dgm:cxn modelId="{119650E6-6587-4F73-8ACC-76C195105302}" srcId="{B5B6141E-D12D-4889-91DE-4A0198B4FB9E}" destId="{1A0E1B08-222C-45A2-950D-9A078A4EBF7D}" srcOrd="4" destOrd="0" parTransId="{69352011-8EB8-4A68-8582-91DDA70E6AC1}" sibTransId="{CCDC1EFE-B2A5-4959-B726-612F577E01EC}"/>
    <dgm:cxn modelId="{6C50F9ED-F6F6-414B-9354-DD0847FCE566}" srcId="{B5B6141E-D12D-4889-91DE-4A0198B4FB9E}" destId="{9CD08291-3A87-44EF-AAD9-61286C591DA5}" srcOrd="5" destOrd="0" parTransId="{67EC7701-FF53-43CD-8DA9-2016DDA8D643}" sibTransId="{081094A8-C690-4213-A29D-E5604129AEDD}"/>
    <dgm:cxn modelId="{3BC4BEEF-713F-493F-A593-C1C2BEF94097}" type="presOf" srcId="{488A0E21-6797-48D5-903D-48A972CBB6C5}" destId="{E7240B35-E4F1-47A7-AE36-980B01BA5570}" srcOrd="0" destOrd="0" presId="urn:microsoft.com/office/officeart/2005/8/layout/radial5"/>
    <dgm:cxn modelId="{BB9110F7-52B1-4C82-988A-1FCBFD93325D}" srcId="{7DC6A469-9619-4F39-B8E1-3FC985B6373C}" destId="{B5B6141E-D12D-4889-91DE-4A0198B4FB9E}" srcOrd="0" destOrd="0" parTransId="{46E0A0FC-256E-4A13-8E04-B85F8D49D5F8}" sibTransId="{36808CDB-19FD-42B5-A4A0-B9BAECF8834A}"/>
    <dgm:cxn modelId="{C7B3C4F7-C6CA-4D16-A901-448C3159DCB0}" srcId="{B5B6141E-D12D-4889-91DE-4A0198B4FB9E}" destId="{1A49E920-5550-43C4-9BBA-B1E3163C5F42}" srcOrd="2" destOrd="0" parTransId="{B13B8311-7D29-4898-AB63-15C41B42A7E1}" sibTransId="{1A20879B-F2BB-4C66-B21B-D1C6A3349903}"/>
    <dgm:cxn modelId="{A8834A45-82DD-4A8D-8F7A-71496388F63C}" type="presParOf" srcId="{AAA90579-C3A4-4389-BA3F-4168E5F58796}" destId="{F6CB3907-00E2-410A-8A81-8A888969665D}" srcOrd="0" destOrd="0" presId="urn:microsoft.com/office/officeart/2005/8/layout/radial5"/>
    <dgm:cxn modelId="{4FB13469-EBB0-4ACD-9869-63EDCE6966F5}" type="presParOf" srcId="{AAA90579-C3A4-4389-BA3F-4168E5F58796}" destId="{E7240B35-E4F1-47A7-AE36-980B01BA5570}" srcOrd="1" destOrd="0" presId="urn:microsoft.com/office/officeart/2005/8/layout/radial5"/>
    <dgm:cxn modelId="{1CE93CF2-E6FC-44AA-AD52-78D172EA27DD}" type="presParOf" srcId="{E7240B35-E4F1-47A7-AE36-980B01BA5570}" destId="{EFFF6303-6DD7-475D-B821-A6739BE6A474}" srcOrd="0" destOrd="0" presId="urn:microsoft.com/office/officeart/2005/8/layout/radial5"/>
    <dgm:cxn modelId="{1DCFF6F5-6BE4-4197-AB11-3EF529A6A620}" type="presParOf" srcId="{AAA90579-C3A4-4389-BA3F-4168E5F58796}" destId="{3F7C3F05-2DBD-43F3-804A-9AB25673AFBF}" srcOrd="2" destOrd="0" presId="urn:microsoft.com/office/officeart/2005/8/layout/radial5"/>
    <dgm:cxn modelId="{E857AD61-FE8D-402B-862C-2786202697EA}" type="presParOf" srcId="{AAA90579-C3A4-4389-BA3F-4168E5F58796}" destId="{4BF4BBD3-AFC5-413F-893D-7A328AD6D198}" srcOrd="3" destOrd="0" presId="urn:microsoft.com/office/officeart/2005/8/layout/radial5"/>
    <dgm:cxn modelId="{68BB88B2-B7AC-4EE9-B0F3-C914EB3B40DD}" type="presParOf" srcId="{4BF4BBD3-AFC5-413F-893D-7A328AD6D198}" destId="{14FD1E33-A76D-4EDE-89E9-F7BB282BD781}" srcOrd="0" destOrd="0" presId="urn:microsoft.com/office/officeart/2005/8/layout/radial5"/>
    <dgm:cxn modelId="{625A3765-80B6-46FD-A8CB-DA981F763F8D}" type="presParOf" srcId="{AAA90579-C3A4-4389-BA3F-4168E5F58796}" destId="{A10BE9E6-ED5D-4C55-A1B8-7F8F5B0CC5DA}" srcOrd="4" destOrd="0" presId="urn:microsoft.com/office/officeart/2005/8/layout/radial5"/>
    <dgm:cxn modelId="{D21463B3-CFA4-4C10-88B4-D283ADE25DAD}" type="presParOf" srcId="{AAA90579-C3A4-4389-BA3F-4168E5F58796}" destId="{76496C6E-CF97-4DA9-9FC6-0278210276F5}" srcOrd="5" destOrd="0" presId="urn:microsoft.com/office/officeart/2005/8/layout/radial5"/>
    <dgm:cxn modelId="{AAC40D59-711A-4AD6-B63D-10BAEF4694C6}" type="presParOf" srcId="{76496C6E-CF97-4DA9-9FC6-0278210276F5}" destId="{BFEF0E1A-61D9-4943-9B49-64AEF4CA01FE}" srcOrd="0" destOrd="0" presId="urn:microsoft.com/office/officeart/2005/8/layout/radial5"/>
    <dgm:cxn modelId="{31F8DEF1-D87A-444D-BC80-0C2707A0B990}" type="presParOf" srcId="{AAA90579-C3A4-4389-BA3F-4168E5F58796}" destId="{90B80161-264C-47A8-A041-B21B0B21C01B}" srcOrd="6" destOrd="0" presId="urn:microsoft.com/office/officeart/2005/8/layout/radial5"/>
    <dgm:cxn modelId="{1FE4CCEF-EAAC-469A-9F2D-4E4B6D478153}" type="presParOf" srcId="{AAA90579-C3A4-4389-BA3F-4168E5F58796}" destId="{FA581A70-A94F-47EB-ACEE-B1E597B77911}" srcOrd="7" destOrd="0" presId="urn:microsoft.com/office/officeart/2005/8/layout/radial5"/>
    <dgm:cxn modelId="{A28862BD-91DD-4930-9002-1BACB4ACA424}" type="presParOf" srcId="{FA581A70-A94F-47EB-ACEE-B1E597B77911}" destId="{51402FDA-2838-4C7C-BD94-53E4399ECB0F}" srcOrd="0" destOrd="0" presId="urn:microsoft.com/office/officeart/2005/8/layout/radial5"/>
    <dgm:cxn modelId="{DBB4072C-73FA-4983-B4E0-430A8061CDAD}" type="presParOf" srcId="{AAA90579-C3A4-4389-BA3F-4168E5F58796}" destId="{71402728-0034-43FB-BB9B-28A5F948EF14}" srcOrd="8" destOrd="0" presId="urn:microsoft.com/office/officeart/2005/8/layout/radial5"/>
    <dgm:cxn modelId="{F3EB3460-AFD1-4CAA-ADDF-7A3D8E893C84}" type="presParOf" srcId="{AAA90579-C3A4-4389-BA3F-4168E5F58796}" destId="{AE98D09A-2C16-4395-AC22-CAFC3BD776E0}" srcOrd="9" destOrd="0" presId="urn:microsoft.com/office/officeart/2005/8/layout/radial5"/>
    <dgm:cxn modelId="{890C7185-52A2-49B8-94FB-7E2D0809F7C0}" type="presParOf" srcId="{AE98D09A-2C16-4395-AC22-CAFC3BD776E0}" destId="{7E532232-1D90-44BF-B74F-A8CFA387762D}" srcOrd="0" destOrd="0" presId="urn:microsoft.com/office/officeart/2005/8/layout/radial5"/>
    <dgm:cxn modelId="{487D7BC7-4244-436C-9FC5-CB986C213E68}" type="presParOf" srcId="{AAA90579-C3A4-4389-BA3F-4168E5F58796}" destId="{AB777E53-6DDC-4906-8F7B-13ACD9DD4FA8}" srcOrd="10" destOrd="0" presId="urn:microsoft.com/office/officeart/2005/8/layout/radial5"/>
    <dgm:cxn modelId="{E22140F7-7E10-47BA-B27F-CBAD22E3135E}" type="presParOf" srcId="{AAA90579-C3A4-4389-BA3F-4168E5F58796}" destId="{AAC17966-F490-4481-BAD5-7E65766298D2}" srcOrd="11" destOrd="0" presId="urn:microsoft.com/office/officeart/2005/8/layout/radial5"/>
    <dgm:cxn modelId="{5264A17D-60C6-4201-9ACA-DF77835949CA}" type="presParOf" srcId="{AAC17966-F490-4481-BAD5-7E65766298D2}" destId="{D06CAEB0-8960-4C4D-BEC1-F6A1727E98C4}" srcOrd="0" destOrd="0" presId="urn:microsoft.com/office/officeart/2005/8/layout/radial5"/>
    <dgm:cxn modelId="{35083A7B-1C7A-49D8-8B7D-A32D552E04A7}" type="presParOf" srcId="{AAA90579-C3A4-4389-BA3F-4168E5F58796}" destId="{3216A04D-E2F4-48F2-B876-6C474B47C09C}" srcOrd="12" destOrd="0" presId="urn:microsoft.com/office/officeart/2005/8/layout/radial5"/>
    <dgm:cxn modelId="{6D7CA401-D074-46E5-B96B-63C351B91C8D}" type="presParOf" srcId="{AAA90579-C3A4-4389-BA3F-4168E5F58796}" destId="{CF07F142-7878-4B9F-9F7F-213DE8AB2435}" srcOrd="13" destOrd="0" presId="urn:microsoft.com/office/officeart/2005/8/layout/radial5"/>
    <dgm:cxn modelId="{B3A1B8D8-FD13-4417-898E-2A99F626099D}" type="presParOf" srcId="{CF07F142-7878-4B9F-9F7F-213DE8AB2435}" destId="{BD7564D9-DA4D-403D-906E-7E117A9A4026}" srcOrd="0" destOrd="0" presId="urn:microsoft.com/office/officeart/2005/8/layout/radial5"/>
    <dgm:cxn modelId="{6627234D-72AF-4594-B7AA-240A25204479}" type="presParOf" srcId="{AAA90579-C3A4-4389-BA3F-4168E5F58796}" destId="{86C09B27-E4B4-4488-9F23-10A1EE19DBC8}" srcOrd="14" destOrd="0" presId="urn:microsoft.com/office/officeart/2005/8/layout/radial5"/>
    <dgm:cxn modelId="{389BF7EC-47D0-4971-98B9-A1797012C0F7}" type="presParOf" srcId="{AAA90579-C3A4-4389-BA3F-4168E5F58796}" destId="{C7BC9275-4CB6-4E29-ADC5-FE2AF66BEB5D}" srcOrd="15" destOrd="0" presId="urn:microsoft.com/office/officeart/2005/8/layout/radial5"/>
    <dgm:cxn modelId="{BBB9CE10-0FEA-45DD-ABF4-1E47814B4F12}" type="presParOf" srcId="{C7BC9275-4CB6-4E29-ADC5-FE2AF66BEB5D}" destId="{987D0FF7-C5EA-4F6A-9F03-AE0F503ADDAF}" srcOrd="0" destOrd="0" presId="urn:microsoft.com/office/officeart/2005/8/layout/radial5"/>
    <dgm:cxn modelId="{04B79C36-4A73-4050-8B2B-2CB4FF43A8D9}" type="presParOf" srcId="{AAA90579-C3A4-4389-BA3F-4168E5F58796}" destId="{96D6EFB7-9431-482C-A3E2-EE46E821DD87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D9931D-7FC7-4D86-A76D-3ECE53AE5811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5FDFE7-2A0A-4145-AD7B-D3E38C7CA0D6}">
      <dgm:prSet phldrT="[Text]"/>
      <dgm:spPr/>
      <dgm:t>
        <a:bodyPr/>
        <a:lstStyle/>
        <a:p>
          <a:r>
            <a:rPr lang="en-US" dirty="0"/>
            <a:t>Reading </a:t>
          </a:r>
        </a:p>
      </dgm:t>
    </dgm:pt>
    <dgm:pt modelId="{41F2F3A7-5DD9-4136-B70C-A6C1C70E9305}" type="parTrans" cxnId="{1345C538-78AF-42C3-8A69-FDDC21FA9272}">
      <dgm:prSet/>
      <dgm:spPr/>
      <dgm:t>
        <a:bodyPr/>
        <a:lstStyle/>
        <a:p>
          <a:endParaRPr lang="en-US"/>
        </a:p>
      </dgm:t>
    </dgm:pt>
    <dgm:pt modelId="{5F8FF1B1-99A5-4329-8416-2BCED4C3D730}" type="sibTrans" cxnId="{1345C538-78AF-42C3-8A69-FDDC21FA9272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60E978AB-5A9D-4792-A475-489AAA5CB9B3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/>
            <a:t>Modelled</a:t>
          </a:r>
        </a:p>
      </dgm:t>
    </dgm:pt>
    <dgm:pt modelId="{482D1E5D-C0F6-495E-8C0C-B609AC67D8AE}" type="parTrans" cxnId="{67B741D4-3C84-4FEE-9468-6B2C8D3ABBB4}">
      <dgm:prSet/>
      <dgm:spPr/>
      <dgm:t>
        <a:bodyPr/>
        <a:lstStyle/>
        <a:p>
          <a:endParaRPr lang="en-US"/>
        </a:p>
      </dgm:t>
    </dgm:pt>
    <dgm:pt modelId="{6ED883CF-15C6-42A7-A906-891697955690}" type="sibTrans" cxnId="{67B741D4-3C84-4FEE-9468-6B2C8D3ABBB4}">
      <dgm:prSet/>
      <dgm:spPr/>
      <dgm:t>
        <a:bodyPr/>
        <a:lstStyle/>
        <a:p>
          <a:endParaRPr lang="en-US"/>
        </a:p>
      </dgm:t>
    </dgm:pt>
    <dgm:pt modelId="{BE0E9120-6D3F-4082-AAA0-4C5D5D4B5763}">
      <dgm:prSet phldrT="[Text]"/>
      <dgm:spPr>
        <a:solidFill>
          <a:srgbClr val="00B0F0"/>
        </a:solidFill>
      </dgm:spPr>
      <dgm:t>
        <a:bodyPr/>
        <a:lstStyle/>
        <a:p>
          <a:r>
            <a:rPr lang="en-US" dirty="0"/>
            <a:t>Shared</a:t>
          </a:r>
        </a:p>
      </dgm:t>
    </dgm:pt>
    <dgm:pt modelId="{DAD4E9F6-B881-4EEB-8808-8F18100FC8FE}" type="parTrans" cxnId="{12AAEF4C-ECF0-437A-90C1-1DCD022476FD}">
      <dgm:prSet/>
      <dgm:spPr/>
      <dgm:t>
        <a:bodyPr/>
        <a:lstStyle/>
        <a:p>
          <a:endParaRPr lang="en-US"/>
        </a:p>
      </dgm:t>
    </dgm:pt>
    <dgm:pt modelId="{38252A4D-81F1-4CC8-BB05-800D3E80DEAA}" type="sibTrans" cxnId="{12AAEF4C-ECF0-437A-90C1-1DCD022476FD}">
      <dgm:prSet/>
      <dgm:spPr/>
      <dgm:t>
        <a:bodyPr/>
        <a:lstStyle/>
        <a:p>
          <a:endParaRPr lang="en-US"/>
        </a:p>
      </dgm:t>
    </dgm:pt>
    <dgm:pt modelId="{5330AB7E-980F-4069-B404-DC4A468EE094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/>
            <a:t>Guided</a:t>
          </a:r>
        </a:p>
      </dgm:t>
    </dgm:pt>
    <dgm:pt modelId="{20C11F85-0F25-4244-A1F0-442E6F787BA7}" type="parTrans" cxnId="{8198E431-D09C-4E2E-9179-67D463DB4A7D}">
      <dgm:prSet/>
      <dgm:spPr/>
      <dgm:t>
        <a:bodyPr/>
        <a:lstStyle/>
        <a:p>
          <a:endParaRPr lang="en-US"/>
        </a:p>
      </dgm:t>
    </dgm:pt>
    <dgm:pt modelId="{AB054589-79AB-44F1-A1A4-D37E2A85A8D5}" type="sibTrans" cxnId="{8198E431-D09C-4E2E-9179-67D463DB4A7D}">
      <dgm:prSet/>
      <dgm:spPr/>
      <dgm:t>
        <a:bodyPr/>
        <a:lstStyle/>
        <a:p>
          <a:endParaRPr lang="en-US"/>
        </a:p>
      </dgm:t>
    </dgm:pt>
    <dgm:pt modelId="{9AEA56E9-0F1A-4C60-BAFD-23279BEA6E57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/>
            <a:t>Independent </a:t>
          </a:r>
        </a:p>
      </dgm:t>
    </dgm:pt>
    <dgm:pt modelId="{5D4039E9-9137-4B0D-8272-78828D7494D8}" type="parTrans" cxnId="{281ED205-DFAA-4FF5-A9C7-A73B9276C808}">
      <dgm:prSet/>
      <dgm:spPr/>
      <dgm:t>
        <a:bodyPr/>
        <a:lstStyle/>
        <a:p>
          <a:endParaRPr lang="en-US"/>
        </a:p>
      </dgm:t>
    </dgm:pt>
    <dgm:pt modelId="{C95B2066-615E-49C3-811F-B685492062C6}" type="sibTrans" cxnId="{281ED205-DFAA-4FF5-A9C7-A73B9276C808}">
      <dgm:prSet/>
      <dgm:spPr/>
      <dgm:t>
        <a:bodyPr/>
        <a:lstStyle/>
        <a:p>
          <a:endParaRPr lang="en-US"/>
        </a:p>
      </dgm:t>
    </dgm:pt>
    <dgm:pt modelId="{883B1FFE-66B0-4661-8F89-1279301524F5}" type="pres">
      <dgm:prSet presAssocID="{F9D9931D-7FC7-4D86-A76D-3ECE53AE5811}" presName="Name0" presStyleCnt="0">
        <dgm:presLayoutVars>
          <dgm:dir/>
          <dgm:resizeHandles val="exact"/>
        </dgm:presLayoutVars>
      </dgm:prSet>
      <dgm:spPr/>
    </dgm:pt>
    <dgm:pt modelId="{0B6DFA21-C804-43C0-8E1E-D18449076DCF}" type="pres">
      <dgm:prSet presAssocID="{F9D9931D-7FC7-4D86-A76D-3ECE53AE5811}" presName="cycle" presStyleCnt="0"/>
      <dgm:spPr/>
    </dgm:pt>
    <dgm:pt modelId="{3F076EC3-4262-4FF9-AE4B-C8E0A9CC45F1}" type="pres">
      <dgm:prSet presAssocID="{145FDFE7-2A0A-4145-AD7B-D3E38C7CA0D6}" presName="nodeFirstNode" presStyleLbl="node1" presStyleIdx="0" presStyleCnt="5" custRadScaleRad="102386" custRadScaleInc="1476">
        <dgm:presLayoutVars>
          <dgm:bulletEnabled val="1"/>
        </dgm:presLayoutVars>
      </dgm:prSet>
      <dgm:spPr/>
    </dgm:pt>
    <dgm:pt modelId="{C8AB9B63-6103-4CAA-89E6-E954D9189820}" type="pres">
      <dgm:prSet presAssocID="{5F8FF1B1-99A5-4329-8416-2BCED4C3D730}" presName="sibTransFirstNode" presStyleLbl="bgShp" presStyleIdx="0" presStyleCnt="1"/>
      <dgm:spPr/>
    </dgm:pt>
    <dgm:pt modelId="{C7ABB31F-C0DF-430E-8794-6E5468D2DB88}" type="pres">
      <dgm:prSet presAssocID="{60E978AB-5A9D-4792-A475-489AAA5CB9B3}" presName="nodeFollowingNodes" presStyleLbl="node1" presStyleIdx="1" presStyleCnt="5">
        <dgm:presLayoutVars>
          <dgm:bulletEnabled val="1"/>
        </dgm:presLayoutVars>
      </dgm:prSet>
      <dgm:spPr/>
    </dgm:pt>
    <dgm:pt modelId="{11D2DDAE-7B68-4431-99C8-3E39528A4C5A}" type="pres">
      <dgm:prSet presAssocID="{BE0E9120-6D3F-4082-AAA0-4C5D5D4B5763}" presName="nodeFollowingNodes" presStyleLbl="node1" presStyleIdx="2" presStyleCnt="5">
        <dgm:presLayoutVars>
          <dgm:bulletEnabled val="1"/>
        </dgm:presLayoutVars>
      </dgm:prSet>
      <dgm:spPr/>
    </dgm:pt>
    <dgm:pt modelId="{F5B7C33D-B7D5-4AB3-BF04-18040F531C9E}" type="pres">
      <dgm:prSet presAssocID="{5330AB7E-980F-4069-B404-DC4A468EE094}" presName="nodeFollowingNodes" presStyleLbl="node1" presStyleIdx="3" presStyleCnt="5">
        <dgm:presLayoutVars>
          <dgm:bulletEnabled val="1"/>
        </dgm:presLayoutVars>
      </dgm:prSet>
      <dgm:spPr/>
    </dgm:pt>
    <dgm:pt modelId="{359433DB-600D-4917-8589-30AF26C4252B}" type="pres">
      <dgm:prSet presAssocID="{9AEA56E9-0F1A-4C60-BAFD-23279BEA6E57}" presName="nodeFollowingNodes" presStyleLbl="node1" presStyleIdx="4" presStyleCnt="5">
        <dgm:presLayoutVars>
          <dgm:bulletEnabled val="1"/>
        </dgm:presLayoutVars>
      </dgm:prSet>
      <dgm:spPr/>
    </dgm:pt>
  </dgm:ptLst>
  <dgm:cxnLst>
    <dgm:cxn modelId="{20687401-A74D-4601-B3E5-DF7A57B98E7E}" type="presOf" srcId="{145FDFE7-2A0A-4145-AD7B-D3E38C7CA0D6}" destId="{3F076EC3-4262-4FF9-AE4B-C8E0A9CC45F1}" srcOrd="0" destOrd="0" presId="urn:microsoft.com/office/officeart/2005/8/layout/cycle3"/>
    <dgm:cxn modelId="{281ED205-DFAA-4FF5-A9C7-A73B9276C808}" srcId="{F9D9931D-7FC7-4D86-A76D-3ECE53AE5811}" destId="{9AEA56E9-0F1A-4C60-BAFD-23279BEA6E57}" srcOrd="4" destOrd="0" parTransId="{5D4039E9-9137-4B0D-8272-78828D7494D8}" sibTransId="{C95B2066-615E-49C3-811F-B685492062C6}"/>
    <dgm:cxn modelId="{5B24AC26-FE3A-4B8F-9B05-1980F67C9267}" type="presOf" srcId="{60E978AB-5A9D-4792-A475-489AAA5CB9B3}" destId="{C7ABB31F-C0DF-430E-8794-6E5468D2DB88}" srcOrd="0" destOrd="0" presId="urn:microsoft.com/office/officeart/2005/8/layout/cycle3"/>
    <dgm:cxn modelId="{8198E431-D09C-4E2E-9179-67D463DB4A7D}" srcId="{F9D9931D-7FC7-4D86-A76D-3ECE53AE5811}" destId="{5330AB7E-980F-4069-B404-DC4A468EE094}" srcOrd="3" destOrd="0" parTransId="{20C11F85-0F25-4244-A1F0-442E6F787BA7}" sibTransId="{AB054589-79AB-44F1-A1A4-D37E2A85A8D5}"/>
    <dgm:cxn modelId="{1345C538-78AF-42C3-8A69-FDDC21FA9272}" srcId="{F9D9931D-7FC7-4D86-A76D-3ECE53AE5811}" destId="{145FDFE7-2A0A-4145-AD7B-D3E38C7CA0D6}" srcOrd="0" destOrd="0" parTransId="{41F2F3A7-5DD9-4136-B70C-A6C1C70E9305}" sibTransId="{5F8FF1B1-99A5-4329-8416-2BCED4C3D730}"/>
    <dgm:cxn modelId="{D1B94763-5558-46A9-852F-FCD427CBDA22}" type="presOf" srcId="{5330AB7E-980F-4069-B404-DC4A468EE094}" destId="{F5B7C33D-B7D5-4AB3-BF04-18040F531C9E}" srcOrd="0" destOrd="0" presId="urn:microsoft.com/office/officeart/2005/8/layout/cycle3"/>
    <dgm:cxn modelId="{12AAEF4C-ECF0-437A-90C1-1DCD022476FD}" srcId="{F9D9931D-7FC7-4D86-A76D-3ECE53AE5811}" destId="{BE0E9120-6D3F-4082-AAA0-4C5D5D4B5763}" srcOrd="2" destOrd="0" parTransId="{DAD4E9F6-B881-4EEB-8808-8F18100FC8FE}" sibTransId="{38252A4D-81F1-4CC8-BB05-800D3E80DEAA}"/>
    <dgm:cxn modelId="{96B39F7E-2B37-4D54-9D3C-327ACEEC5C2F}" type="presOf" srcId="{F9D9931D-7FC7-4D86-A76D-3ECE53AE5811}" destId="{883B1FFE-66B0-4661-8F89-1279301524F5}" srcOrd="0" destOrd="0" presId="urn:microsoft.com/office/officeart/2005/8/layout/cycle3"/>
    <dgm:cxn modelId="{F1277992-F95D-4B87-B94C-50BA3170FAE7}" type="presOf" srcId="{9AEA56E9-0F1A-4C60-BAFD-23279BEA6E57}" destId="{359433DB-600D-4917-8589-30AF26C4252B}" srcOrd="0" destOrd="0" presId="urn:microsoft.com/office/officeart/2005/8/layout/cycle3"/>
    <dgm:cxn modelId="{A0F5C1AD-084E-4DC2-B461-E5663A5E5FF9}" type="presOf" srcId="{BE0E9120-6D3F-4082-AAA0-4C5D5D4B5763}" destId="{11D2DDAE-7B68-4431-99C8-3E39528A4C5A}" srcOrd="0" destOrd="0" presId="urn:microsoft.com/office/officeart/2005/8/layout/cycle3"/>
    <dgm:cxn modelId="{BA274FC7-D96A-49D2-9A51-F1C56589A819}" type="presOf" srcId="{5F8FF1B1-99A5-4329-8416-2BCED4C3D730}" destId="{C8AB9B63-6103-4CAA-89E6-E954D9189820}" srcOrd="0" destOrd="0" presId="urn:microsoft.com/office/officeart/2005/8/layout/cycle3"/>
    <dgm:cxn modelId="{67B741D4-3C84-4FEE-9468-6B2C8D3ABBB4}" srcId="{F9D9931D-7FC7-4D86-A76D-3ECE53AE5811}" destId="{60E978AB-5A9D-4792-A475-489AAA5CB9B3}" srcOrd="1" destOrd="0" parTransId="{482D1E5D-C0F6-495E-8C0C-B609AC67D8AE}" sibTransId="{6ED883CF-15C6-42A7-A906-891697955690}"/>
    <dgm:cxn modelId="{336D7BA6-C355-417A-9A6B-88C05D550F20}" type="presParOf" srcId="{883B1FFE-66B0-4661-8F89-1279301524F5}" destId="{0B6DFA21-C804-43C0-8E1E-D18449076DCF}" srcOrd="0" destOrd="0" presId="urn:microsoft.com/office/officeart/2005/8/layout/cycle3"/>
    <dgm:cxn modelId="{84336994-AC2B-4E2C-B10C-A294FBE791E6}" type="presParOf" srcId="{0B6DFA21-C804-43C0-8E1E-D18449076DCF}" destId="{3F076EC3-4262-4FF9-AE4B-C8E0A9CC45F1}" srcOrd="0" destOrd="0" presId="urn:microsoft.com/office/officeart/2005/8/layout/cycle3"/>
    <dgm:cxn modelId="{67FA6C91-F4AC-4BFA-A220-A61200B82804}" type="presParOf" srcId="{0B6DFA21-C804-43C0-8E1E-D18449076DCF}" destId="{C8AB9B63-6103-4CAA-89E6-E954D9189820}" srcOrd="1" destOrd="0" presId="urn:microsoft.com/office/officeart/2005/8/layout/cycle3"/>
    <dgm:cxn modelId="{03141B56-BD05-494E-AD8E-BCB3BFB35A55}" type="presParOf" srcId="{0B6DFA21-C804-43C0-8E1E-D18449076DCF}" destId="{C7ABB31F-C0DF-430E-8794-6E5468D2DB88}" srcOrd="2" destOrd="0" presId="urn:microsoft.com/office/officeart/2005/8/layout/cycle3"/>
    <dgm:cxn modelId="{542D44F2-F769-4312-8E82-D58C19DBBAED}" type="presParOf" srcId="{0B6DFA21-C804-43C0-8E1E-D18449076DCF}" destId="{11D2DDAE-7B68-4431-99C8-3E39528A4C5A}" srcOrd="3" destOrd="0" presId="urn:microsoft.com/office/officeart/2005/8/layout/cycle3"/>
    <dgm:cxn modelId="{4E057456-D3A5-4CE0-A0D7-792B7909A567}" type="presParOf" srcId="{0B6DFA21-C804-43C0-8E1E-D18449076DCF}" destId="{F5B7C33D-B7D5-4AB3-BF04-18040F531C9E}" srcOrd="4" destOrd="0" presId="urn:microsoft.com/office/officeart/2005/8/layout/cycle3"/>
    <dgm:cxn modelId="{006CE22C-6140-4EBF-A76B-CBE92BB80634}" type="presParOf" srcId="{0B6DFA21-C804-43C0-8E1E-D18449076DCF}" destId="{359433DB-600D-4917-8589-30AF26C4252B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21859C-4DE8-4EE5-B648-B81A27E8479F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A2F7316-9AF1-4A21-86CE-86A38C41D05D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</a:rPr>
            <a:t>Rapid recall</a:t>
          </a:r>
        </a:p>
      </dgm:t>
    </dgm:pt>
    <dgm:pt modelId="{B61878F0-E9A3-4721-9FE0-F44E153B5F37}" type="parTrans" cxnId="{5605D643-C1B6-469C-90EF-C172A7414CD8}">
      <dgm:prSet/>
      <dgm:spPr/>
      <dgm:t>
        <a:bodyPr/>
        <a:lstStyle/>
        <a:p>
          <a:endParaRPr lang="en-US"/>
        </a:p>
      </dgm:t>
    </dgm:pt>
    <dgm:pt modelId="{86978E9D-684E-4907-99FC-DFCC5E0B961D}" type="sibTrans" cxnId="{5605D643-C1B6-469C-90EF-C172A7414CD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4A5EF9F-F208-4ACE-BDD2-2867718E0B73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Multiplication</a:t>
          </a:r>
        </a:p>
        <a:p>
          <a:r>
            <a:rPr lang="en-US" dirty="0">
              <a:solidFill>
                <a:schemeClr val="tx1"/>
              </a:solidFill>
            </a:rPr>
            <a:t>Division</a:t>
          </a:r>
        </a:p>
        <a:p>
          <a:r>
            <a:rPr lang="en-US" dirty="0">
              <a:solidFill>
                <a:schemeClr val="tx1"/>
              </a:solidFill>
            </a:rPr>
            <a:t>Addition</a:t>
          </a:r>
        </a:p>
        <a:p>
          <a:r>
            <a:rPr lang="en-US" dirty="0">
              <a:solidFill>
                <a:schemeClr val="tx1"/>
              </a:solidFill>
            </a:rPr>
            <a:t>Subtraction</a:t>
          </a:r>
        </a:p>
      </dgm:t>
    </dgm:pt>
    <dgm:pt modelId="{E488D77D-8993-4459-8E7A-F8DB116394F4}" type="parTrans" cxnId="{40AEF598-3859-4473-989B-231104F17806}">
      <dgm:prSet/>
      <dgm:spPr/>
      <dgm:t>
        <a:bodyPr/>
        <a:lstStyle/>
        <a:p>
          <a:endParaRPr lang="en-US"/>
        </a:p>
      </dgm:t>
    </dgm:pt>
    <dgm:pt modelId="{0B5C1A64-D926-4BC7-9BF3-947B5502F736}" type="sibTrans" cxnId="{40AEF598-3859-4473-989B-231104F17806}">
      <dgm:prSet/>
      <dgm:spPr/>
      <dgm:t>
        <a:bodyPr/>
        <a:lstStyle/>
        <a:p>
          <a:endParaRPr lang="en-US"/>
        </a:p>
      </dgm:t>
    </dgm:pt>
    <dgm:pt modelId="{41B8E3B6-1950-4C73-B0E3-20034BD56CF4}">
      <dgm:prSet phldrT="[Text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</a:rPr>
            <a:t>Weekly testing</a:t>
          </a:r>
        </a:p>
      </dgm:t>
    </dgm:pt>
    <dgm:pt modelId="{2AFE4039-F003-4E3F-AEE1-4B072501C086}" type="parTrans" cxnId="{DEA88334-4C76-42DE-BC02-FA5AD1F4E60C}">
      <dgm:prSet/>
      <dgm:spPr/>
      <dgm:t>
        <a:bodyPr/>
        <a:lstStyle/>
        <a:p>
          <a:endParaRPr lang="en-US"/>
        </a:p>
      </dgm:t>
    </dgm:pt>
    <dgm:pt modelId="{37F7DEFB-EB13-4D7A-A0DD-BBECE132871A}" type="sibTrans" cxnId="{DEA88334-4C76-42DE-BC02-FA5AD1F4E60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8C256A6-5572-4D8D-9269-0C7BCAEA0B6C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Partitioning</a:t>
          </a:r>
        </a:p>
        <a:p>
          <a:r>
            <a:rPr lang="en-US" dirty="0">
              <a:solidFill>
                <a:schemeClr val="tx1"/>
              </a:solidFill>
            </a:rPr>
            <a:t>Doubles &amp; Halves</a:t>
          </a:r>
        </a:p>
        <a:p>
          <a:r>
            <a:rPr lang="en-US" dirty="0">
              <a:solidFill>
                <a:schemeClr val="tx1"/>
              </a:solidFill>
            </a:rPr>
            <a:t>Rounding</a:t>
          </a:r>
        </a:p>
      </dgm:t>
    </dgm:pt>
    <dgm:pt modelId="{15090B71-0242-4CC0-B545-FEAF39F8A958}" type="parTrans" cxnId="{64FB5572-804C-4BE4-8B10-273A3608F119}">
      <dgm:prSet/>
      <dgm:spPr/>
      <dgm:t>
        <a:bodyPr/>
        <a:lstStyle/>
        <a:p>
          <a:endParaRPr lang="en-US"/>
        </a:p>
      </dgm:t>
    </dgm:pt>
    <dgm:pt modelId="{BB7D2809-8A83-4D13-A279-4D7B31B1FF0D}" type="sibTrans" cxnId="{64FB5572-804C-4BE4-8B10-273A3608F119}">
      <dgm:prSet/>
      <dgm:spPr/>
      <dgm:t>
        <a:bodyPr/>
        <a:lstStyle/>
        <a:p>
          <a:endParaRPr lang="en-US"/>
        </a:p>
      </dgm:t>
    </dgm:pt>
    <dgm:pt modelId="{28A622AB-1061-4987-BEA4-2EA602B83F52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Online Games</a:t>
          </a:r>
        </a:p>
      </dgm:t>
    </dgm:pt>
    <dgm:pt modelId="{79E9C9B3-AB1C-4636-8376-A712096E6EB6}" type="parTrans" cxnId="{287681CC-4E93-4BB1-813F-FA95DE0F1030}">
      <dgm:prSet/>
      <dgm:spPr/>
      <dgm:t>
        <a:bodyPr/>
        <a:lstStyle/>
        <a:p>
          <a:endParaRPr lang="en-US"/>
        </a:p>
      </dgm:t>
    </dgm:pt>
    <dgm:pt modelId="{FF2E238B-21A2-4BBA-A047-F083AA895DAD}" type="sibTrans" cxnId="{287681CC-4E93-4BB1-813F-FA95DE0F103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7EA75CC-308B-49DF-8D26-1739A9D38518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Topmarks</a:t>
          </a:r>
        </a:p>
        <a:p>
          <a:r>
            <a:rPr lang="en-US" dirty="0">
              <a:solidFill>
                <a:schemeClr val="tx1"/>
              </a:solidFill>
            </a:rPr>
            <a:t>Mathletics</a:t>
          </a:r>
        </a:p>
      </dgm:t>
    </dgm:pt>
    <dgm:pt modelId="{A261A056-3DD4-4EDE-BAC4-8D61DA250C1F}" type="parTrans" cxnId="{DEB148B2-F5AD-4790-8DDC-EA7C2DB3F3EC}">
      <dgm:prSet/>
      <dgm:spPr/>
      <dgm:t>
        <a:bodyPr/>
        <a:lstStyle/>
        <a:p>
          <a:endParaRPr lang="en-US"/>
        </a:p>
      </dgm:t>
    </dgm:pt>
    <dgm:pt modelId="{9C7B7096-BC1B-4479-BA30-0CBEEA466FED}" type="sibTrans" cxnId="{DEB148B2-F5AD-4790-8DDC-EA7C2DB3F3EC}">
      <dgm:prSet/>
      <dgm:spPr/>
      <dgm:t>
        <a:bodyPr/>
        <a:lstStyle/>
        <a:p>
          <a:endParaRPr lang="en-US"/>
        </a:p>
      </dgm:t>
    </dgm:pt>
    <dgm:pt modelId="{42EFF011-6D6D-46D8-8BE2-1A945B4DE136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Different Strategies</a:t>
          </a:r>
        </a:p>
      </dgm:t>
    </dgm:pt>
    <dgm:pt modelId="{56C13EE8-2243-4704-AF91-710DF16F5FDA}" type="parTrans" cxnId="{6FC62B7E-EA05-4876-8546-2F0F3255A9CF}">
      <dgm:prSet/>
      <dgm:spPr/>
      <dgm:t>
        <a:bodyPr/>
        <a:lstStyle/>
        <a:p>
          <a:endParaRPr lang="en-US"/>
        </a:p>
      </dgm:t>
    </dgm:pt>
    <dgm:pt modelId="{8A77C921-E8E1-4107-B5AD-7911843CFAE0}" type="sibTrans" cxnId="{6FC62B7E-EA05-4876-8546-2F0F3255A9C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36698D9-147B-42A3-A3BC-4152369D45A0}" type="pres">
      <dgm:prSet presAssocID="{3621859C-4DE8-4EE5-B648-B81A27E8479F}" presName="Name0" presStyleCnt="0">
        <dgm:presLayoutVars>
          <dgm:chMax/>
          <dgm:chPref/>
          <dgm:dir/>
          <dgm:animLvl val="lvl"/>
        </dgm:presLayoutVars>
      </dgm:prSet>
      <dgm:spPr/>
    </dgm:pt>
    <dgm:pt modelId="{C7C028EF-C3BE-4B03-9273-44AFF50FB0A6}" type="pres">
      <dgm:prSet presAssocID="{1A2F7316-9AF1-4A21-86CE-86A38C41D05D}" presName="composite" presStyleCnt="0"/>
      <dgm:spPr/>
    </dgm:pt>
    <dgm:pt modelId="{56EBAE3D-AC32-4466-9347-9B98367DAA6F}" type="pres">
      <dgm:prSet presAssocID="{1A2F7316-9AF1-4A21-86CE-86A38C41D05D}" presName="Parent1" presStyleLbl="node1" presStyleIdx="0" presStyleCnt="8">
        <dgm:presLayoutVars>
          <dgm:chMax val="1"/>
          <dgm:chPref val="1"/>
          <dgm:bulletEnabled val="1"/>
        </dgm:presLayoutVars>
      </dgm:prSet>
      <dgm:spPr/>
    </dgm:pt>
    <dgm:pt modelId="{E964C0EC-269B-4FCB-9B44-153BF7FEB0A8}" type="pres">
      <dgm:prSet presAssocID="{1A2F7316-9AF1-4A21-86CE-86A38C41D05D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C7506ED5-BC3F-4561-A2BC-982C546936AF}" type="pres">
      <dgm:prSet presAssocID="{1A2F7316-9AF1-4A21-86CE-86A38C41D05D}" presName="BalanceSpacing" presStyleCnt="0"/>
      <dgm:spPr/>
    </dgm:pt>
    <dgm:pt modelId="{22943DB0-8FFD-457A-86EF-8C68C797A232}" type="pres">
      <dgm:prSet presAssocID="{1A2F7316-9AF1-4A21-86CE-86A38C41D05D}" presName="BalanceSpacing1" presStyleCnt="0"/>
      <dgm:spPr/>
    </dgm:pt>
    <dgm:pt modelId="{75220674-8275-47DD-82DA-73D5E43459E4}" type="pres">
      <dgm:prSet presAssocID="{86978E9D-684E-4907-99FC-DFCC5E0B961D}" presName="Accent1Text" presStyleLbl="node1" presStyleIdx="1" presStyleCnt="8"/>
      <dgm:spPr/>
    </dgm:pt>
    <dgm:pt modelId="{7EE14023-E77E-4E2A-8223-0C91775BD589}" type="pres">
      <dgm:prSet presAssocID="{86978E9D-684E-4907-99FC-DFCC5E0B961D}" presName="spaceBetweenRectangles" presStyleCnt="0"/>
      <dgm:spPr/>
    </dgm:pt>
    <dgm:pt modelId="{6AF75563-5384-49C8-88B9-5480691A6F99}" type="pres">
      <dgm:prSet presAssocID="{41B8E3B6-1950-4C73-B0E3-20034BD56CF4}" presName="composite" presStyleCnt="0"/>
      <dgm:spPr/>
    </dgm:pt>
    <dgm:pt modelId="{ECE84CDA-961C-4C60-A075-F2C0D0E02AC6}" type="pres">
      <dgm:prSet presAssocID="{41B8E3B6-1950-4C73-B0E3-20034BD56CF4}" presName="Parent1" presStyleLbl="node1" presStyleIdx="2" presStyleCnt="8">
        <dgm:presLayoutVars>
          <dgm:chMax val="1"/>
          <dgm:chPref val="1"/>
          <dgm:bulletEnabled val="1"/>
        </dgm:presLayoutVars>
      </dgm:prSet>
      <dgm:spPr/>
    </dgm:pt>
    <dgm:pt modelId="{8A14BDD0-A8D9-4E2A-AEB6-448568E9A699}" type="pres">
      <dgm:prSet presAssocID="{41B8E3B6-1950-4C73-B0E3-20034BD56CF4}" presName="Childtext1" presStyleLbl="revTx" presStyleIdx="1" presStyleCnt="4" custLinFactY="100000" custLinFactNeighborX="-1403" custLinFactNeighborY="180252">
        <dgm:presLayoutVars>
          <dgm:chMax val="0"/>
          <dgm:chPref val="0"/>
          <dgm:bulletEnabled val="1"/>
        </dgm:presLayoutVars>
      </dgm:prSet>
      <dgm:spPr/>
    </dgm:pt>
    <dgm:pt modelId="{F1321DBD-7BDC-4A20-ACBE-7DF08AA9E5C6}" type="pres">
      <dgm:prSet presAssocID="{41B8E3B6-1950-4C73-B0E3-20034BD56CF4}" presName="BalanceSpacing" presStyleCnt="0"/>
      <dgm:spPr/>
    </dgm:pt>
    <dgm:pt modelId="{41E49447-172B-40B1-AB12-BBB14B337940}" type="pres">
      <dgm:prSet presAssocID="{41B8E3B6-1950-4C73-B0E3-20034BD56CF4}" presName="BalanceSpacing1" presStyleCnt="0"/>
      <dgm:spPr/>
    </dgm:pt>
    <dgm:pt modelId="{802BD417-1AF3-4987-A746-F8DC7D1288F1}" type="pres">
      <dgm:prSet presAssocID="{37F7DEFB-EB13-4D7A-A0DD-BBECE132871A}" presName="Accent1Text" presStyleLbl="node1" presStyleIdx="3" presStyleCnt="8"/>
      <dgm:spPr/>
    </dgm:pt>
    <dgm:pt modelId="{26421D99-1E9A-4397-8A28-B46708B0136E}" type="pres">
      <dgm:prSet presAssocID="{37F7DEFB-EB13-4D7A-A0DD-BBECE132871A}" presName="spaceBetweenRectangles" presStyleCnt="0"/>
      <dgm:spPr/>
    </dgm:pt>
    <dgm:pt modelId="{2D449527-3D6A-40F1-B6F5-6D3623D17008}" type="pres">
      <dgm:prSet presAssocID="{28A622AB-1061-4987-BEA4-2EA602B83F52}" presName="composite" presStyleCnt="0"/>
      <dgm:spPr/>
    </dgm:pt>
    <dgm:pt modelId="{F62C47C5-508E-46EF-86E6-AC4534E8A4EF}" type="pres">
      <dgm:prSet presAssocID="{28A622AB-1061-4987-BEA4-2EA602B83F52}" presName="Parent1" presStyleLbl="node1" presStyleIdx="4" presStyleCnt="8">
        <dgm:presLayoutVars>
          <dgm:chMax val="1"/>
          <dgm:chPref val="1"/>
          <dgm:bulletEnabled val="1"/>
        </dgm:presLayoutVars>
      </dgm:prSet>
      <dgm:spPr/>
    </dgm:pt>
    <dgm:pt modelId="{752DD750-E3A0-41C4-866F-9671CB5E0FED}" type="pres">
      <dgm:prSet presAssocID="{28A622AB-1061-4987-BEA4-2EA602B83F52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50985031-310F-486F-9CC7-BA401C92D5C5}" type="pres">
      <dgm:prSet presAssocID="{28A622AB-1061-4987-BEA4-2EA602B83F52}" presName="BalanceSpacing" presStyleCnt="0"/>
      <dgm:spPr/>
    </dgm:pt>
    <dgm:pt modelId="{139D52A0-EA59-4D81-8540-D0AC377B7915}" type="pres">
      <dgm:prSet presAssocID="{28A622AB-1061-4987-BEA4-2EA602B83F52}" presName="BalanceSpacing1" presStyleCnt="0"/>
      <dgm:spPr/>
    </dgm:pt>
    <dgm:pt modelId="{25056007-750A-4082-BDCB-0CCCE6C6E252}" type="pres">
      <dgm:prSet presAssocID="{FF2E238B-21A2-4BBA-A047-F083AA895DAD}" presName="Accent1Text" presStyleLbl="node1" presStyleIdx="5" presStyleCnt="8"/>
      <dgm:spPr/>
    </dgm:pt>
    <dgm:pt modelId="{D6829261-98A4-4CA6-81C4-6C73ABC68BB1}" type="pres">
      <dgm:prSet presAssocID="{FF2E238B-21A2-4BBA-A047-F083AA895DAD}" presName="spaceBetweenRectangles" presStyleCnt="0"/>
      <dgm:spPr/>
    </dgm:pt>
    <dgm:pt modelId="{3743EF6E-BD71-46CB-B6DE-D0D47C2DF335}" type="pres">
      <dgm:prSet presAssocID="{42EFF011-6D6D-46D8-8BE2-1A945B4DE136}" presName="composite" presStyleCnt="0"/>
      <dgm:spPr/>
    </dgm:pt>
    <dgm:pt modelId="{059B2FCE-900F-4A74-B73E-9A5E32DB2758}" type="pres">
      <dgm:prSet presAssocID="{42EFF011-6D6D-46D8-8BE2-1A945B4DE136}" presName="Parent1" presStyleLbl="node1" presStyleIdx="6" presStyleCnt="8">
        <dgm:presLayoutVars>
          <dgm:chMax val="1"/>
          <dgm:chPref val="1"/>
          <dgm:bulletEnabled val="1"/>
        </dgm:presLayoutVars>
      </dgm:prSet>
      <dgm:spPr/>
    </dgm:pt>
    <dgm:pt modelId="{9584D97F-04D7-4C8D-8D0A-53976E798A19}" type="pres">
      <dgm:prSet presAssocID="{42EFF011-6D6D-46D8-8BE2-1A945B4DE136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252B411B-2C08-42FB-8E41-0E0D56C82EFC}" type="pres">
      <dgm:prSet presAssocID="{42EFF011-6D6D-46D8-8BE2-1A945B4DE136}" presName="BalanceSpacing" presStyleCnt="0"/>
      <dgm:spPr/>
    </dgm:pt>
    <dgm:pt modelId="{B6244AEF-E94F-4B7D-8255-BFA61161FD9D}" type="pres">
      <dgm:prSet presAssocID="{42EFF011-6D6D-46D8-8BE2-1A945B4DE136}" presName="BalanceSpacing1" presStyleCnt="0"/>
      <dgm:spPr/>
    </dgm:pt>
    <dgm:pt modelId="{79D7C661-37A3-4021-AD60-982A6365B2A1}" type="pres">
      <dgm:prSet presAssocID="{8A77C921-E8E1-4107-B5AD-7911843CFAE0}" presName="Accent1Text" presStyleLbl="node1" presStyleIdx="7" presStyleCnt="8" custLinFactNeighborX="1491" custLinFactNeighborY="-1297"/>
      <dgm:spPr/>
    </dgm:pt>
  </dgm:ptLst>
  <dgm:cxnLst>
    <dgm:cxn modelId="{6530320B-7764-4016-8D96-595333A59E3E}" type="presOf" srcId="{47EA75CC-308B-49DF-8D26-1739A9D38518}" destId="{752DD750-E3A0-41C4-866F-9671CB5E0FED}" srcOrd="0" destOrd="0" presId="urn:microsoft.com/office/officeart/2008/layout/AlternatingHexagons"/>
    <dgm:cxn modelId="{81C30F28-1A48-4221-958E-0589387B9C02}" type="presOf" srcId="{41B8E3B6-1950-4C73-B0E3-20034BD56CF4}" destId="{ECE84CDA-961C-4C60-A075-F2C0D0E02AC6}" srcOrd="0" destOrd="0" presId="urn:microsoft.com/office/officeart/2008/layout/AlternatingHexagons"/>
    <dgm:cxn modelId="{C1A11730-0F49-4DF1-8E87-EF28175CFC48}" type="presOf" srcId="{42EFF011-6D6D-46D8-8BE2-1A945B4DE136}" destId="{059B2FCE-900F-4A74-B73E-9A5E32DB2758}" srcOrd="0" destOrd="0" presId="urn:microsoft.com/office/officeart/2008/layout/AlternatingHexagons"/>
    <dgm:cxn modelId="{DEA88334-4C76-42DE-BC02-FA5AD1F4E60C}" srcId="{3621859C-4DE8-4EE5-B648-B81A27E8479F}" destId="{41B8E3B6-1950-4C73-B0E3-20034BD56CF4}" srcOrd="1" destOrd="0" parTransId="{2AFE4039-F003-4E3F-AEE1-4B072501C086}" sibTransId="{37F7DEFB-EB13-4D7A-A0DD-BBECE132871A}"/>
    <dgm:cxn modelId="{5605D643-C1B6-469C-90EF-C172A7414CD8}" srcId="{3621859C-4DE8-4EE5-B648-B81A27E8479F}" destId="{1A2F7316-9AF1-4A21-86CE-86A38C41D05D}" srcOrd="0" destOrd="0" parTransId="{B61878F0-E9A3-4721-9FE0-F44E153B5F37}" sibTransId="{86978E9D-684E-4907-99FC-DFCC5E0B961D}"/>
    <dgm:cxn modelId="{9571276A-32EB-40F5-ABBD-493779750A96}" type="presOf" srcId="{3621859C-4DE8-4EE5-B648-B81A27E8479F}" destId="{236698D9-147B-42A3-A3BC-4152369D45A0}" srcOrd="0" destOrd="0" presId="urn:microsoft.com/office/officeart/2008/layout/AlternatingHexagons"/>
    <dgm:cxn modelId="{64FB5572-804C-4BE4-8B10-273A3608F119}" srcId="{41B8E3B6-1950-4C73-B0E3-20034BD56CF4}" destId="{D8C256A6-5572-4D8D-9269-0C7BCAEA0B6C}" srcOrd="0" destOrd="0" parTransId="{15090B71-0242-4CC0-B545-FEAF39F8A958}" sibTransId="{BB7D2809-8A83-4D13-A279-4D7B31B1FF0D}"/>
    <dgm:cxn modelId="{0A40AE53-3EB1-4B7A-9A9F-DB1AB96B1B12}" type="presOf" srcId="{37F7DEFB-EB13-4D7A-A0DD-BBECE132871A}" destId="{802BD417-1AF3-4987-A746-F8DC7D1288F1}" srcOrd="0" destOrd="0" presId="urn:microsoft.com/office/officeart/2008/layout/AlternatingHexagons"/>
    <dgm:cxn modelId="{6FC62B7E-EA05-4876-8546-2F0F3255A9CF}" srcId="{3621859C-4DE8-4EE5-B648-B81A27E8479F}" destId="{42EFF011-6D6D-46D8-8BE2-1A945B4DE136}" srcOrd="3" destOrd="0" parTransId="{56C13EE8-2243-4704-AF91-710DF16F5FDA}" sibTransId="{8A77C921-E8E1-4107-B5AD-7911843CFAE0}"/>
    <dgm:cxn modelId="{E5CB1586-7FD6-490B-A9BC-513C39B469AF}" type="presOf" srcId="{C4A5EF9F-F208-4ACE-BDD2-2867718E0B73}" destId="{E964C0EC-269B-4FCB-9B44-153BF7FEB0A8}" srcOrd="0" destOrd="0" presId="urn:microsoft.com/office/officeart/2008/layout/AlternatingHexagons"/>
    <dgm:cxn modelId="{A25F1B8A-B50E-4C75-B74E-7092C6D2C882}" type="presOf" srcId="{28A622AB-1061-4987-BEA4-2EA602B83F52}" destId="{F62C47C5-508E-46EF-86E6-AC4534E8A4EF}" srcOrd="0" destOrd="0" presId="urn:microsoft.com/office/officeart/2008/layout/AlternatingHexagons"/>
    <dgm:cxn modelId="{40AEF598-3859-4473-989B-231104F17806}" srcId="{1A2F7316-9AF1-4A21-86CE-86A38C41D05D}" destId="{C4A5EF9F-F208-4ACE-BDD2-2867718E0B73}" srcOrd="0" destOrd="0" parTransId="{E488D77D-8993-4459-8E7A-F8DB116394F4}" sibTransId="{0B5C1A64-D926-4BC7-9BF3-947B5502F736}"/>
    <dgm:cxn modelId="{DEB148B2-F5AD-4790-8DDC-EA7C2DB3F3EC}" srcId="{28A622AB-1061-4987-BEA4-2EA602B83F52}" destId="{47EA75CC-308B-49DF-8D26-1739A9D38518}" srcOrd="0" destOrd="0" parTransId="{A261A056-3DD4-4EDE-BAC4-8D61DA250C1F}" sibTransId="{9C7B7096-BC1B-4479-BA30-0CBEEA466FED}"/>
    <dgm:cxn modelId="{BCD49EB2-C18D-4CD9-8143-43DDA19051FA}" type="presOf" srcId="{FF2E238B-21A2-4BBA-A047-F083AA895DAD}" destId="{25056007-750A-4082-BDCB-0CCCE6C6E252}" srcOrd="0" destOrd="0" presId="urn:microsoft.com/office/officeart/2008/layout/AlternatingHexagons"/>
    <dgm:cxn modelId="{540765B4-8C9C-4133-BED7-0A8932F6B552}" type="presOf" srcId="{1A2F7316-9AF1-4A21-86CE-86A38C41D05D}" destId="{56EBAE3D-AC32-4466-9347-9B98367DAA6F}" srcOrd="0" destOrd="0" presId="urn:microsoft.com/office/officeart/2008/layout/AlternatingHexagons"/>
    <dgm:cxn modelId="{8C997EC1-D9E7-458F-8852-5C53F8DAA2C3}" type="presOf" srcId="{86978E9D-684E-4907-99FC-DFCC5E0B961D}" destId="{75220674-8275-47DD-82DA-73D5E43459E4}" srcOrd="0" destOrd="0" presId="urn:microsoft.com/office/officeart/2008/layout/AlternatingHexagons"/>
    <dgm:cxn modelId="{287681CC-4E93-4BB1-813F-FA95DE0F1030}" srcId="{3621859C-4DE8-4EE5-B648-B81A27E8479F}" destId="{28A622AB-1061-4987-BEA4-2EA602B83F52}" srcOrd="2" destOrd="0" parTransId="{79E9C9B3-AB1C-4636-8376-A712096E6EB6}" sibTransId="{FF2E238B-21A2-4BBA-A047-F083AA895DAD}"/>
    <dgm:cxn modelId="{841F48F0-B076-4FE9-969D-6284F756CC3B}" type="presOf" srcId="{D8C256A6-5572-4D8D-9269-0C7BCAEA0B6C}" destId="{8A14BDD0-A8D9-4E2A-AEB6-448568E9A699}" srcOrd="0" destOrd="0" presId="urn:microsoft.com/office/officeart/2008/layout/AlternatingHexagons"/>
    <dgm:cxn modelId="{7FC760F1-B08E-4004-BEFB-7332C1668EFD}" type="presOf" srcId="{8A77C921-E8E1-4107-B5AD-7911843CFAE0}" destId="{79D7C661-37A3-4021-AD60-982A6365B2A1}" srcOrd="0" destOrd="0" presId="urn:microsoft.com/office/officeart/2008/layout/AlternatingHexagons"/>
    <dgm:cxn modelId="{C3752DEB-0BC7-496B-9E9B-3F04107059ED}" type="presParOf" srcId="{236698D9-147B-42A3-A3BC-4152369D45A0}" destId="{C7C028EF-C3BE-4B03-9273-44AFF50FB0A6}" srcOrd="0" destOrd="0" presId="urn:microsoft.com/office/officeart/2008/layout/AlternatingHexagons"/>
    <dgm:cxn modelId="{2EC1D7F7-9A32-4A4A-BF6F-C0D55F9B5193}" type="presParOf" srcId="{C7C028EF-C3BE-4B03-9273-44AFF50FB0A6}" destId="{56EBAE3D-AC32-4466-9347-9B98367DAA6F}" srcOrd="0" destOrd="0" presId="urn:microsoft.com/office/officeart/2008/layout/AlternatingHexagons"/>
    <dgm:cxn modelId="{42D25877-84EF-4602-BE65-652BB7E80140}" type="presParOf" srcId="{C7C028EF-C3BE-4B03-9273-44AFF50FB0A6}" destId="{E964C0EC-269B-4FCB-9B44-153BF7FEB0A8}" srcOrd="1" destOrd="0" presId="urn:microsoft.com/office/officeart/2008/layout/AlternatingHexagons"/>
    <dgm:cxn modelId="{796B1A1C-AD34-42EA-A56B-5BCA71E09937}" type="presParOf" srcId="{C7C028EF-C3BE-4B03-9273-44AFF50FB0A6}" destId="{C7506ED5-BC3F-4561-A2BC-982C546936AF}" srcOrd="2" destOrd="0" presId="urn:microsoft.com/office/officeart/2008/layout/AlternatingHexagons"/>
    <dgm:cxn modelId="{18B69581-247D-44A6-AF9A-EF7C44AB1F51}" type="presParOf" srcId="{C7C028EF-C3BE-4B03-9273-44AFF50FB0A6}" destId="{22943DB0-8FFD-457A-86EF-8C68C797A232}" srcOrd="3" destOrd="0" presId="urn:microsoft.com/office/officeart/2008/layout/AlternatingHexagons"/>
    <dgm:cxn modelId="{07EE2705-2A44-48AB-9C62-10D3CE28B6C7}" type="presParOf" srcId="{C7C028EF-C3BE-4B03-9273-44AFF50FB0A6}" destId="{75220674-8275-47DD-82DA-73D5E43459E4}" srcOrd="4" destOrd="0" presId="urn:microsoft.com/office/officeart/2008/layout/AlternatingHexagons"/>
    <dgm:cxn modelId="{8BEA51DE-BC10-4DF8-A68C-ADCA20774EED}" type="presParOf" srcId="{236698D9-147B-42A3-A3BC-4152369D45A0}" destId="{7EE14023-E77E-4E2A-8223-0C91775BD589}" srcOrd="1" destOrd="0" presId="urn:microsoft.com/office/officeart/2008/layout/AlternatingHexagons"/>
    <dgm:cxn modelId="{D7F9565C-1D0C-4815-AABF-49353EAE3B3F}" type="presParOf" srcId="{236698D9-147B-42A3-A3BC-4152369D45A0}" destId="{6AF75563-5384-49C8-88B9-5480691A6F99}" srcOrd="2" destOrd="0" presId="urn:microsoft.com/office/officeart/2008/layout/AlternatingHexagons"/>
    <dgm:cxn modelId="{1864E44D-DE79-4C91-92CB-8DB27AE74CD8}" type="presParOf" srcId="{6AF75563-5384-49C8-88B9-5480691A6F99}" destId="{ECE84CDA-961C-4C60-A075-F2C0D0E02AC6}" srcOrd="0" destOrd="0" presId="urn:microsoft.com/office/officeart/2008/layout/AlternatingHexagons"/>
    <dgm:cxn modelId="{C1BD3AE7-4BFB-411A-9FC7-9D8CB0688790}" type="presParOf" srcId="{6AF75563-5384-49C8-88B9-5480691A6F99}" destId="{8A14BDD0-A8D9-4E2A-AEB6-448568E9A699}" srcOrd="1" destOrd="0" presId="urn:microsoft.com/office/officeart/2008/layout/AlternatingHexagons"/>
    <dgm:cxn modelId="{81BF61DD-C61B-4B56-A7A5-400DF37868D2}" type="presParOf" srcId="{6AF75563-5384-49C8-88B9-5480691A6F99}" destId="{F1321DBD-7BDC-4A20-ACBE-7DF08AA9E5C6}" srcOrd="2" destOrd="0" presId="urn:microsoft.com/office/officeart/2008/layout/AlternatingHexagons"/>
    <dgm:cxn modelId="{F4BD2E81-2858-4EBE-899C-8D19EC922641}" type="presParOf" srcId="{6AF75563-5384-49C8-88B9-5480691A6F99}" destId="{41E49447-172B-40B1-AB12-BBB14B337940}" srcOrd="3" destOrd="0" presId="urn:microsoft.com/office/officeart/2008/layout/AlternatingHexagons"/>
    <dgm:cxn modelId="{1842967A-5678-4630-86A4-24528362486A}" type="presParOf" srcId="{6AF75563-5384-49C8-88B9-5480691A6F99}" destId="{802BD417-1AF3-4987-A746-F8DC7D1288F1}" srcOrd="4" destOrd="0" presId="urn:microsoft.com/office/officeart/2008/layout/AlternatingHexagons"/>
    <dgm:cxn modelId="{D09D8A29-13F2-4D0D-8AD9-77AD7D4D6EBD}" type="presParOf" srcId="{236698D9-147B-42A3-A3BC-4152369D45A0}" destId="{26421D99-1E9A-4397-8A28-B46708B0136E}" srcOrd="3" destOrd="0" presId="urn:microsoft.com/office/officeart/2008/layout/AlternatingHexagons"/>
    <dgm:cxn modelId="{B7D35567-789F-40AF-A4CD-05212C137E78}" type="presParOf" srcId="{236698D9-147B-42A3-A3BC-4152369D45A0}" destId="{2D449527-3D6A-40F1-B6F5-6D3623D17008}" srcOrd="4" destOrd="0" presId="urn:microsoft.com/office/officeart/2008/layout/AlternatingHexagons"/>
    <dgm:cxn modelId="{26ED6F33-BAC6-4C77-BC7D-26FDA2CE22A7}" type="presParOf" srcId="{2D449527-3D6A-40F1-B6F5-6D3623D17008}" destId="{F62C47C5-508E-46EF-86E6-AC4534E8A4EF}" srcOrd="0" destOrd="0" presId="urn:microsoft.com/office/officeart/2008/layout/AlternatingHexagons"/>
    <dgm:cxn modelId="{B8BDCAF1-9BA9-4D33-87E4-A194DE79FB56}" type="presParOf" srcId="{2D449527-3D6A-40F1-B6F5-6D3623D17008}" destId="{752DD750-E3A0-41C4-866F-9671CB5E0FED}" srcOrd="1" destOrd="0" presId="urn:microsoft.com/office/officeart/2008/layout/AlternatingHexagons"/>
    <dgm:cxn modelId="{345EDCCA-EE83-493D-8F63-680A71190BB8}" type="presParOf" srcId="{2D449527-3D6A-40F1-B6F5-6D3623D17008}" destId="{50985031-310F-486F-9CC7-BA401C92D5C5}" srcOrd="2" destOrd="0" presId="urn:microsoft.com/office/officeart/2008/layout/AlternatingHexagons"/>
    <dgm:cxn modelId="{E61CF2B0-A94C-4C86-9CC7-85EEEB75C1A1}" type="presParOf" srcId="{2D449527-3D6A-40F1-B6F5-6D3623D17008}" destId="{139D52A0-EA59-4D81-8540-D0AC377B7915}" srcOrd="3" destOrd="0" presId="urn:microsoft.com/office/officeart/2008/layout/AlternatingHexagons"/>
    <dgm:cxn modelId="{9BE4A766-FD35-452E-9C55-E95E9EC94289}" type="presParOf" srcId="{2D449527-3D6A-40F1-B6F5-6D3623D17008}" destId="{25056007-750A-4082-BDCB-0CCCE6C6E252}" srcOrd="4" destOrd="0" presId="urn:microsoft.com/office/officeart/2008/layout/AlternatingHexagons"/>
    <dgm:cxn modelId="{4223C019-76B8-41A0-9C16-E5511001DAA6}" type="presParOf" srcId="{236698D9-147B-42A3-A3BC-4152369D45A0}" destId="{D6829261-98A4-4CA6-81C4-6C73ABC68BB1}" srcOrd="5" destOrd="0" presId="urn:microsoft.com/office/officeart/2008/layout/AlternatingHexagons"/>
    <dgm:cxn modelId="{FA67DB5B-A91F-4FE0-BFCE-651BD81F5A8E}" type="presParOf" srcId="{236698D9-147B-42A3-A3BC-4152369D45A0}" destId="{3743EF6E-BD71-46CB-B6DE-D0D47C2DF335}" srcOrd="6" destOrd="0" presId="urn:microsoft.com/office/officeart/2008/layout/AlternatingHexagons"/>
    <dgm:cxn modelId="{9A1C7323-07EE-4DA9-B50D-CE940A73BC46}" type="presParOf" srcId="{3743EF6E-BD71-46CB-B6DE-D0D47C2DF335}" destId="{059B2FCE-900F-4A74-B73E-9A5E32DB2758}" srcOrd="0" destOrd="0" presId="urn:microsoft.com/office/officeart/2008/layout/AlternatingHexagons"/>
    <dgm:cxn modelId="{5FAFFF85-64F1-4911-9B74-2695CE776FDC}" type="presParOf" srcId="{3743EF6E-BD71-46CB-B6DE-D0D47C2DF335}" destId="{9584D97F-04D7-4C8D-8D0A-53976E798A19}" srcOrd="1" destOrd="0" presId="urn:microsoft.com/office/officeart/2008/layout/AlternatingHexagons"/>
    <dgm:cxn modelId="{23DAB211-875C-47BE-81AB-0E30D1F40F79}" type="presParOf" srcId="{3743EF6E-BD71-46CB-B6DE-D0D47C2DF335}" destId="{252B411B-2C08-42FB-8E41-0E0D56C82EFC}" srcOrd="2" destOrd="0" presId="urn:microsoft.com/office/officeart/2008/layout/AlternatingHexagons"/>
    <dgm:cxn modelId="{82FA4B91-6983-4D1A-9506-CF1BC12B33A9}" type="presParOf" srcId="{3743EF6E-BD71-46CB-B6DE-D0D47C2DF335}" destId="{B6244AEF-E94F-4B7D-8255-BFA61161FD9D}" srcOrd="3" destOrd="0" presId="urn:microsoft.com/office/officeart/2008/layout/AlternatingHexagons"/>
    <dgm:cxn modelId="{B67FBF73-34F7-41AD-BA89-17B0E6C5AD7F}" type="presParOf" srcId="{3743EF6E-BD71-46CB-B6DE-D0D47C2DF335}" destId="{79D7C661-37A3-4021-AD60-982A6365B2A1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882E7F1-A2C2-40B0-9FED-F1D475CED06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A7AB9B6-3CC2-41BB-886B-A6A03B08F5B7}">
      <dgm:prSet phldrT="[Text]" custT="1"/>
      <dgm:spPr/>
      <dgm:t>
        <a:bodyPr/>
        <a:lstStyle/>
        <a:p>
          <a:r>
            <a:rPr lang="en-US" sz="6600" dirty="0">
              <a:solidFill>
                <a:schemeClr val="tx1"/>
              </a:solidFill>
            </a:rPr>
            <a:t>ICT</a:t>
          </a:r>
          <a:endParaRPr lang="en-US" sz="4000" dirty="0">
            <a:solidFill>
              <a:schemeClr val="tx1"/>
            </a:solidFill>
          </a:endParaRPr>
        </a:p>
      </dgm:t>
    </dgm:pt>
    <dgm:pt modelId="{480D52C9-21C3-4438-9164-0F201961201E}" type="parTrans" cxnId="{8A4ED73A-F9AF-40E7-96B4-BB0A13560229}">
      <dgm:prSet/>
      <dgm:spPr/>
      <dgm:t>
        <a:bodyPr/>
        <a:lstStyle/>
        <a:p>
          <a:endParaRPr lang="en-US"/>
        </a:p>
      </dgm:t>
    </dgm:pt>
    <dgm:pt modelId="{A8996578-A59C-4BA2-B279-4664C7A36AD3}" type="sibTrans" cxnId="{8A4ED73A-F9AF-40E7-96B4-BB0A13560229}">
      <dgm:prSet/>
      <dgm:spPr/>
      <dgm:t>
        <a:bodyPr/>
        <a:lstStyle/>
        <a:p>
          <a:endParaRPr lang="en-US"/>
        </a:p>
      </dgm:t>
    </dgm:pt>
    <dgm:pt modelId="{FE82D62F-F4BB-45DC-A4E3-08A0590799B2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Desktop publishing</a:t>
          </a:r>
        </a:p>
      </dgm:t>
    </dgm:pt>
    <dgm:pt modelId="{A6AFF09B-F873-401C-9DB4-790EA11C0368}" type="parTrans" cxnId="{7D5A3EE2-1F61-4646-A07A-AAE0AC8AF41E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08FD2574-6090-48CB-9E87-6464993C9CB9}" type="sibTrans" cxnId="{7D5A3EE2-1F61-4646-A07A-AAE0AC8AF41E}">
      <dgm:prSet/>
      <dgm:spPr/>
      <dgm:t>
        <a:bodyPr/>
        <a:lstStyle/>
        <a:p>
          <a:endParaRPr lang="en-US"/>
        </a:p>
      </dgm:t>
    </dgm:pt>
    <dgm:pt modelId="{756EC8EE-2135-4D9C-8F18-3E299D9EC31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Research</a:t>
          </a:r>
        </a:p>
      </dgm:t>
    </dgm:pt>
    <dgm:pt modelId="{8A605E9E-84E2-4D7C-9D80-A4FF37C67A77}" type="parTrans" cxnId="{BE0FDD84-84A0-42EB-BA9D-2684EF68A12B}">
      <dgm:prSet/>
      <dgm:spPr/>
      <dgm:t>
        <a:bodyPr/>
        <a:lstStyle/>
        <a:p>
          <a:endParaRPr lang="en-US"/>
        </a:p>
      </dgm:t>
    </dgm:pt>
    <dgm:pt modelId="{BDABC3D4-DACA-4253-A729-AA1301442958}" type="sibTrans" cxnId="{BE0FDD84-84A0-42EB-BA9D-2684EF68A12B}">
      <dgm:prSet/>
      <dgm:spPr/>
      <dgm:t>
        <a:bodyPr/>
        <a:lstStyle/>
        <a:p>
          <a:endParaRPr lang="en-US"/>
        </a:p>
      </dgm:t>
    </dgm:pt>
    <dgm:pt modelId="{B18FAA5F-518B-4065-9DF2-C0669EE9E828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Digital Storytelling</a:t>
          </a:r>
        </a:p>
      </dgm:t>
    </dgm:pt>
    <dgm:pt modelId="{F4800512-5887-4817-BD2B-FB41D97605B1}" type="parTrans" cxnId="{E25CF7E8-CFE6-48DF-A2D2-66B78419720C}">
      <dgm:prSet/>
      <dgm:spPr/>
      <dgm:t>
        <a:bodyPr/>
        <a:lstStyle/>
        <a:p>
          <a:endParaRPr lang="en-US"/>
        </a:p>
      </dgm:t>
    </dgm:pt>
    <dgm:pt modelId="{193962C9-0017-4DDF-B671-60ACD184AB31}" type="sibTrans" cxnId="{E25CF7E8-CFE6-48DF-A2D2-66B78419720C}">
      <dgm:prSet/>
      <dgm:spPr/>
      <dgm:t>
        <a:bodyPr/>
        <a:lstStyle/>
        <a:p>
          <a:endParaRPr lang="en-US"/>
        </a:p>
      </dgm:t>
    </dgm:pt>
    <dgm:pt modelId="{51725112-3192-4FB2-9299-42D85537B081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Green Screen</a:t>
          </a:r>
        </a:p>
      </dgm:t>
    </dgm:pt>
    <dgm:pt modelId="{A0F52FF0-5011-4A91-8B40-494BB9B78734}" type="parTrans" cxnId="{AC019D59-B681-4EBE-ADBC-9E0D66BD1987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F4E4CAE3-8E48-4A8D-AC76-E53060A24290}" type="sibTrans" cxnId="{AC019D59-B681-4EBE-ADBC-9E0D66BD1987}">
      <dgm:prSet/>
      <dgm:spPr/>
      <dgm:t>
        <a:bodyPr/>
        <a:lstStyle/>
        <a:p>
          <a:endParaRPr lang="en-US"/>
        </a:p>
      </dgm:t>
    </dgm:pt>
    <dgm:pt modelId="{82C9730A-74F6-433E-84C6-873D0A635987}">
      <dgm:prSet phldrT="[Text]"/>
      <dgm:spPr>
        <a:solidFill>
          <a:srgbClr val="00B0F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Word Processing &amp; PowerPoint</a:t>
          </a:r>
        </a:p>
      </dgm:t>
    </dgm:pt>
    <dgm:pt modelId="{C708C0BB-8C04-4B44-A6B3-4073DB7DFB10}" type="parTrans" cxnId="{FDC14C82-1EA7-45D5-9AD2-FC540B5A2D1B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A3DBE032-1427-444C-92FB-DEFA6A6A7B80}" type="sibTrans" cxnId="{FDC14C82-1EA7-45D5-9AD2-FC540B5A2D1B}">
      <dgm:prSet/>
      <dgm:spPr/>
      <dgm:t>
        <a:bodyPr/>
        <a:lstStyle/>
        <a:p>
          <a:endParaRPr lang="en-US"/>
        </a:p>
      </dgm:t>
    </dgm:pt>
    <dgm:pt modelId="{42341590-052A-4FE3-A74D-D69DE521F5A3}" type="pres">
      <dgm:prSet presAssocID="{7882E7F1-A2C2-40B0-9FED-F1D475CED06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3FA72B6-6F09-4C0E-B742-C84DC085BE33}" type="pres">
      <dgm:prSet presAssocID="{FA7AB9B6-3CC2-41BB-886B-A6A03B08F5B7}" presName="hierRoot1" presStyleCnt="0">
        <dgm:presLayoutVars>
          <dgm:hierBranch val="init"/>
        </dgm:presLayoutVars>
      </dgm:prSet>
      <dgm:spPr/>
    </dgm:pt>
    <dgm:pt modelId="{EF7234B7-D032-458F-9150-2227B560C850}" type="pres">
      <dgm:prSet presAssocID="{FA7AB9B6-3CC2-41BB-886B-A6A03B08F5B7}" presName="rootComposite1" presStyleCnt="0"/>
      <dgm:spPr/>
    </dgm:pt>
    <dgm:pt modelId="{EA13DB41-2D6E-4FE2-8FE9-4745173CD68E}" type="pres">
      <dgm:prSet presAssocID="{FA7AB9B6-3CC2-41BB-886B-A6A03B08F5B7}" presName="rootText1" presStyleLbl="node0" presStyleIdx="0" presStyleCnt="1" custScaleX="107186" custScaleY="141242">
        <dgm:presLayoutVars>
          <dgm:chPref val="3"/>
        </dgm:presLayoutVars>
      </dgm:prSet>
      <dgm:spPr/>
    </dgm:pt>
    <dgm:pt modelId="{950BF1D0-BC62-4EDE-A6D8-5E8C07851CB2}" type="pres">
      <dgm:prSet presAssocID="{FA7AB9B6-3CC2-41BB-886B-A6A03B08F5B7}" presName="rootConnector1" presStyleLbl="node1" presStyleIdx="0" presStyleCnt="0"/>
      <dgm:spPr/>
    </dgm:pt>
    <dgm:pt modelId="{D01F60FE-45E2-4125-A4F6-1706B471EF06}" type="pres">
      <dgm:prSet presAssocID="{FA7AB9B6-3CC2-41BB-886B-A6A03B08F5B7}" presName="hierChild2" presStyleCnt="0"/>
      <dgm:spPr/>
    </dgm:pt>
    <dgm:pt modelId="{B23723A5-1FAF-482D-95BC-5C64222516BE}" type="pres">
      <dgm:prSet presAssocID="{A6AFF09B-F873-401C-9DB4-790EA11C0368}" presName="Name37" presStyleLbl="parChTrans1D2" presStyleIdx="0" presStyleCnt="5"/>
      <dgm:spPr/>
    </dgm:pt>
    <dgm:pt modelId="{E8A2F6BB-6C8D-465C-8C12-5AB7307AED0A}" type="pres">
      <dgm:prSet presAssocID="{FE82D62F-F4BB-45DC-A4E3-08A0590799B2}" presName="hierRoot2" presStyleCnt="0">
        <dgm:presLayoutVars>
          <dgm:hierBranch val="init"/>
        </dgm:presLayoutVars>
      </dgm:prSet>
      <dgm:spPr/>
    </dgm:pt>
    <dgm:pt modelId="{A5CA1A33-1F0B-4AB1-B430-186A4BE5ECB4}" type="pres">
      <dgm:prSet presAssocID="{FE82D62F-F4BB-45DC-A4E3-08A0590799B2}" presName="rootComposite" presStyleCnt="0"/>
      <dgm:spPr/>
    </dgm:pt>
    <dgm:pt modelId="{41F60FD4-C312-4F2E-AF0C-225AABD6BCE6}" type="pres">
      <dgm:prSet presAssocID="{FE82D62F-F4BB-45DC-A4E3-08A0590799B2}" presName="rootText" presStyleLbl="node2" presStyleIdx="0" presStyleCnt="5" custScaleX="118432" custScaleY="128419">
        <dgm:presLayoutVars>
          <dgm:chPref val="3"/>
        </dgm:presLayoutVars>
      </dgm:prSet>
      <dgm:spPr/>
    </dgm:pt>
    <dgm:pt modelId="{E5C7CB9E-45C9-46EE-B3D4-973AF2300F8E}" type="pres">
      <dgm:prSet presAssocID="{FE82D62F-F4BB-45DC-A4E3-08A0590799B2}" presName="rootConnector" presStyleLbl="node2" presStyleIdx="0" presStyleCnt="5"/>
      <dgm:spPr/>
    </dgm:pt>
    <dgm:pt modelId="{740C32BD-1225-4626-88B3-07677DA971D7}" type="pres">
      <dgm:prSet presAssocID="{FE82D62F-F4BB-45DC-A4E3-08A0590799B2}" presName="hierChild4" presStyleCnt="0"/>
      <dgm:spPr/>
    </dgm:pt>
    <dgm:pt modelId="{A169AD57-C0D0-4E60-AB51-A317EB701664}" type="pres">
      <dgm:prSet presAssocID="{FE82D62F-F4BB-45DC-A4E3-08A0590799B2}" presName="hierChild5" presStyleCnt="0"/>
      <dgm:spPr/>
    </dgm:pt>
    <dgm:pt modelId="{FA47F9C3-109E-4242-9464-419CE9E2A999}" type="pres">
      <dgm:prSet presAssocID="{8A605E9E-84E2-4D7C-9D80-A4FF37C67A77}" presName="Name37" presStyleLbl="parChTrans1D2" presStyleIdx="1" presStyleCnt="5"/>
      <dgm:spPr/>
    </dgm:pt>
    <dgm:pt modelId="{BC80529F-9B08-4209-95E1-D5D90573CBC0}" type="pres">
      <dgm:prSet presAssocID="{756EC8EE-2135-4D9C-8F18-3E299D9EC31A}" presName="hierRoot2" presStyleCnt="0">
        <dgm:presLayoutVars>
          <dgm:hierBranch val="init"/>
        </dgm:presLayoutVars>
      </dgm:prSet>
      <dgm:spPr/>
    </dgm:pt>
    <dgm:pt modelId="{62F3FB1E-C915-4B19-9C53-2FE05CD2CE2F}" type="pres">
      <dgm:prSet presAssocID="{756EC8EE-2135-4D9C-8F18-3E299D9EC31A}" presName="rootComposite" presStyleCnt="0"/>
      <dgm:spPr/>
    </dgm:pt>
    <dgm:pt modelId="{9CF6ACEC-857C-40E8-B939-D8A4133420A7}" type="pres">
      <dgm:prSet presAssocID="{756EC8EE-2135-4D9C-8F18-3E299D9EC31A}" presName="rootText" presStyleLbl="node2" presStyleIdx="1" presStyleCnt="5" custScaleX="99411" custScaleY="122300">
        <dgm:presLayoutVars>
          <dgm:chPref val="3"/>
        </dgm:presLayoutVars>
      </dgm:prSet>
      <dgm:spPr/>
    </dgm:pt>
    <dgm:pt modelId="{0AF57694-AF90-4268-B94E-909CD5410E8E}" type="pres">
      <dgm:prSet presAssocID="{756EC8EE-2135-4D9C-8F18-3E299D9EC31A}" presName="rootConnector" presStyleLbl="node2" presStyleIdx="1" presStyleCnt="5"/>
      <dgm:spPr/>
    </dgm:pt>
    <dgm:pt modelId="{812B151E-F251-4F59-85E6-2793DF71CA77}" type="pres">
      <dgm:prSet presAssocID="{756EC8EE-2135-4D9C-8F18-3E299D9EC31A}" presName="hierChild4" presStyleCnt="0"/>
      <dgm:spPr/>
    </dgm:pt>
    <dgm:pt modelId="{2F3A5945-15E7-4DA8-94FD-A676BE83607B}" type="pres">
      <dgm:prSet presAssocID="{756EC8EE-2135-4D9C-8F18-3E299D9EC31A}" presName="hierChild5" presStyleCnt="0"/>
      <dgm:spPr/>
    </dgm:pt>
    <dgm:pt modelId="{4897D187-66D9-48CC-8AEB-6D1A1DD6819B}" type="pres">
      <dgm:prSet presAssocID="{F4800512-5887-4817-BD2B-FB41D97605B1}" presName="Name37" presStyleLbl="parChTrans1D2" presStyleIdx="2" presStyleCnt="5"/>
      <dgm:spPr/>
    </dgm:pt>
    <dgm:pt modelId="{A3F2E230-2955-4AD0-90BD-5EC941AB8104}" type="pres">
      <dgm:prSet presAssocID="{B18FAA5F-518B-4065-9DF2-C0669EE9E828}" presName="hierRoot2" presStyleCnt="0">
        <dgm:presLayoutVars>
          <dgm:hierBranch val="init"/>
        </dgm:presLayoutVars>
      </dgm:prSet>
      <dgm:spPr/>
    </dgm:pt>
    <dgm:pt modelId="{C94569AB-C159-437A-AA89-C5E2AA1AFC98}" type="pres">
      <dgm:prSet presAssocID="{B18FAA5F-518B-4065-9DF2-C0669EE9E828}" presName="rootComposite" presStyleCnt="0"/>
      <dgm:spPr/>
    </dgm:pt>
    <dgm:pt modelId="{296226F3-40BD-4714-B044-EBD3A72488EF}" type="pres">
      <dgm:prSet presAssocID="{B18FAA5F-518B-4065-9DF2-C0669EE9E828}" presName="rootText" presStyleLbl="node2" presStyleIdx="2" presStyleCnt="5" custScaleX="116869" custScaleY="122050">
        <dgm:presLayoutVars>
          <dgm:chPref val="3"/>
        </dgm:presLayoutVars>
      </dgm:prSet>
      <dgm:spPr/>
    </dgm:pt>
    <dgm:pt modelId="{490EE8CE-12F4-4BBF-A877-7B378DD8381E}" type="pres">
      <dgm:prSet presAssocID="{B18FAA5F-518B-4065-9DF2-C0669EE9E828}" presName="rootConnector" presStyleLbl="node2" presStyleIdx="2" presStyleCnt="5"/>
      <dgm:spPr/>
    </dgm:pt>
    <dgm:pt modelId="{992EF603-2AB1-4EDF-AAE3-F86776FD1ACC}" type="pres">
      <dgm:prSet presAssocID="{B18FAA5F-518B-4065-9DF2-C0669EE9E828}" presName="hierChild4" presStyleCnt="0"/>
      <dgm:spPr/>
    </dgm:pt>
    <dgm:pt modelId="{8C00BCFF-06D0-47B7-B4C6-F049529CD782}" type="pres">
      <dgm:prSet presAssocID="{B18FAA5F-518B-4065-9DF2-C0669EE9E828}" presName="hierChild5" presStyleCnt="0"/>
      <dgm:spPr/>
    </dgm:pt>
    <dgm:pt modelId="{CF83B94A-4408-4759-9B5F-6C22A8983706}" type="pres">
      <dgm:prSet presAssocID="{A0F52FF0-5011-4A91-8B40-494BB9B78734}" presName="Name37" presStyleLbl="parChTrans1D2" presStyleIdx="3" presStyleCnt="5"/>
      <dgm:spPr/>
    </dgm:pt>
    <dgm:pt modelId="{EA7CBFD0-322F-424F-A0B3-A66AA2A904DF}" type="pres">
      <dgm:prSet presAssocID="{51725112-3192-4FB2-9299-42D85537B081}" presName="hierRoot2" presStyleCnt="0">
        <dgm:presLayoutVars>
          <dgm:hierBranch val="init"/>
        </dgm:presLayoutVars>
      </dgm:prSet>
      <dgm:spPr/>
    </dgm:pt>
    <dgm:pt modelId="{9C42674B-377D-40CE-B45D-2C28EB561C87}" type="pres">
      <dgm:prSet presAssocID="{51725112-3192-4FB2-9299-42D85537B081}" presName="rootComposite" presStyleCnt="0"/>
      <dgm:spPr/>
    </dgm:pt>
    <dgm:pt modelId="{43715F28-EDAB-4D6D-9D59-02C464A8CF7A}" type="pres">
      <dgm:prSet presAssocID="{51725112-3192-4FB2-9299-42D85537B081}" presName="rootText" presStyleLbl="node2" presStyleIdx="3" presStyleCnt="5" custScaleX="92942" custScaleY="133503">
        <dgm:presLayoutVars>
          <dgm:chPref val="3"/>
        </dgm:presLayoutVars>
      </dgm:prSet>
      <dgm:spPr/>
    </dgm:pt>
    <dgm:pt modelId="{EFB077F5-B085-4933-A8D9-86B516081D34}" type="pres">
      <dgm:prSet presAssocID="{51725112-3192-4FB2-9299-42D85537B081}" presName="rootConnector" presStyleLbl="node2" presStyleIdx="3" presStyleCnt="5"/>
      <dgm:spPr/>
    </dgm:pt>
    <dgm:pt modelId="{0FA135EB-900D-46BE-8149-7AEDDAEB9ED7}" type="pres">
      <dgm:prSet presAssocID="{51725112-3192-4FB2-9299-42D85537B081}" presName="hierChild4" presStyleCnt="0"/>
      <dgm:spPr/>
    </dgm:pt>
    <dgm:pt modelId="{A41CE57D-8C36-4A0A-A483-2C6A7C8C40B5}" type="pres">
      <dgm:prSet presAssocID="{51725112-3192-4FB2-9299-42D85537B081}" presName="hierChild5" presStyleCnt="0"/>
      <dgm:spPr/>
    </dgm:pt>
    <dgm:pt modelId="{411C3C02-47BE-43C0-8A03-A799C700E283}" type="pres">
      <dgm:prSet presAssocID="{C708C0BB-8C04-4B44-A6B3-4073DB7DFB10}" presName="Name37" presStyleLbl="parChTrans1D2" presStyleIdx="4" presStyleCnt="5"/>
      <dgm:spPr/>
    </dgm:pt>
    <dgm:pt modelId="{83BCF572-457C-41EA-BFFC-8945F298BE13}" type="pres">
      <dgm:prSet presAssocID="{82C9730A-74F6-433E-84C6-873D0A635987}" presName="hierRoot2" presStyleCnt="0">
        <dgm:presLayoutVars>
          <dgm:hierBranch val="init"/>
        </dgm:presLayoutVars>
      </dgm:prSet>
      <dgm:spPr/>
    </dgm:pt>
    <dgm:pt modelId="{7F1BA941-D15C-4F06-8B50-2468D7F30EFB}" type="pres">
      <dgm:prSet presAssocID="{82C9730A-74F6-433E-84C6-873D0A635987}" presName="rootComposite" presStyleCnt="0"/>
      <dgm:spPr/>
    </dgm:pt>
    <dgm:pt modelId="{BCB2E39A-68E4-4697-A9CD-3105BAA7DCB1}" type="pres">
      <dgm:prSet presAssocID="{82C9730A-74F6-433E-84C6-873D0A635987}" presName="rootText" presStyleLbl="node2" presStyleIdx="4" presStyleCnt="5" custScaleX="110561" custScaleY="126760">
        <dgm:presLayoutVars>
          <dgm:chPref val="3"/>
        </dgm:presLayoutVars>
      </dgm:prSet>
      <dgm:spPr/>
    </dgm:pt>
    <dgm:pt modelId="{81CE6DAC-FA56-4F2F-B7AA-2ECE50D4A8E4}" type="pres">
      <dgm:prSet presAssocID="{82C9730A-74F6-433E-84C6-873D0A635987}" presName="rootConnector" presStyleLbl="node2" presStyleIdx="4" presStyleCnt="5"/>
      <dgm:spPr/>
    </dgm:pt>
    <dgm:pt modelId="{B3396EBA-2137-4244-B8F0-DA255B51837E}" type="pres">
      <dgm:prSet presAssocID="{82C9730A-74F6-433E-84C6-873D0A635987}" presName="hierChild4" presStyleCnt="0"/>
      <dgm:spPr/>
    </dgm:pt>
    <dgm:pt modelId="{F09B5EB0-1581-4221-B281-45071352088C}" type="pres">
      <dgm:prSet presAssocID="{82C9730A-74F6-433E-84C6-873D0A635987}" presName="hierChild5" presStyleCnt="0"/>
      <dgm:spPr/>
    </dgm:pt>
    <dgm:pt modelId="{02E52A89-0E76-4D70-8014-FD4F2D8A8267}" type="pres">
      <dgm:prSet presAssocID="{FA7AB9B6-3CC2-41BB-886B-A6A03B08F5B7}" presName="hierChild3" presStyleCnt="0"/>
      <dgm:spPr/>
    </dgm:pt>
  </dgm:ptLst>
  <dgm:cxnLst>
    <dgm:cxn modelId="{E9131F16-56F5-4D28-A9BF-95BFB32FE479}" type="presOf" srcId="{FA7AB9B6-3CC2-41BB-886B-A6A03B08F5B7}" destId="{EA13DB41-2D6E-4FE2-8FE9-4745173CD68E}" srcOrd="0" destOrd="0" presId="urn:microsoft.com/office/officeart/2005/8/layout/orgChart1"/>
    <dgm:cxn modelId="{90B7AA17-527A-4C01-8D2B-FB75C89EB7DC}" type="presOf" srcId="{A6AFF09B-F873-401C-9DB4-790EA11C0368}" destId="{B23723A5-1FAF-482D-95BC-5C64222516BE}" srcOrd="0" destOrd="0" presId="urn:microsoft.com/office/officeart/2005/8/layout/orgChart1"/>
    <dgm:cxn modelId="{0BE0E429-B118-4425-9C34-5061141A5F34}" type="presOf" srcId="{8A605E9E-84E2-4D7C-9D80-A4FF37C67A77}" destId="{FA47F9C3-109E-4242-9464-419CE9E2A999}" srcOrd="0" destOrd="0" presId="urn:microsoft.com/office/officeart/2005/8/layout/orgChart1"/>
    <dgm:cxn modelId="{DEF4FF2B-6E00-4817-9F1F-19F5834AA437}" type="presOf" srcId="{756EC8EE-2135-4D9C-8F18-3E299D9EC31A}" destId="{9CF6ACEC-857C-40E8-B939-D8A4133420A7}" srcOrd="0" destOrd="0" presId="urn:microsoft.com/office/officeart/2005/8/layout/orgChart1"/>
    <dgm:cxn modelId="{144B3B39-532B-445D-B516-906A79A425A0}" type="presOf" srcId="{FA7AB9B6-3CC2-41BB-886B-A6A03B08F5B7}" destId="{950BF1D0-BC62-4EDE-A6D8-5E8C07851CB2}" srcOrd="1" destOrd="0" presId="urn:microsoft.com/office/officeart/2005/8/layout/orgChart1"/>
    <dgm:cxn modelId="{8A4ED73A-F9AF-40E7-96B4-BB0A13560229}" srcId="{7882E7F1-A2C2-40B0-9FED-F1D475CED063}" destId="{FA7AB9B6-3CC2-41BB-886B-A6A03B08F5B7}" srcOrd="0" destOrd="0" parTransId="{480D52C9-21C3-4438-9164-0F201961201E}" sibTransId="{A8996578-A59C-4BA2-B279-4664C7A36AD3}"/>
    <dgm:cxn modelId="{B12F335D-9562-4597-9934-27F33E4C5569}" type="presOf" srcId="{C708C0BB-8C04-4B44-A6B3-4073DB7DFB10}" destId="{411C3C02-47BE-43C0-8A03-A799C700E283}" srcOrd="0" destOrd="0" presId="urn:microsoft.com/office/officeart/2005/8/layout/orgChart1"/>
    <dgm:cxn modelId="{94FDD644-49CB-4510-8926-7E56A5037485}" type="presOf" srcId="{51725112-3192-4FB2-9299-42D85537B081}" destId="{EFB077F5-B085-4933-A8D9-86B516081D34}" srcOrd="1" destOrd="0" presId="urn:microsoft.com/office/officeart/2005/8/layout/orgChart1"/>
    <dgm:cxn modelId="{AC019D59-B681-4EBE-ADBC-9E0D66BD1987}" srcId="{FA7AB9B6-3CC2-41BB-886B-A6A03B08F5B7}" destId="{51725112-3192-4FB2-9299-42D85537B081}" srcOrd="3" destOrd="0" parTransId="{A0F52FF0-5011-4A91-8B40-494BB9B78734}" sibTransId="{F4E4CAE3-8E48-4A8D-AC76-E53060A24290}"/>
    <dgm:cxn modelId="{97C2445A-5BC7-4F59-A987-A7A6D5B9AD2E}" type="presOf" srcId="{B18FAA5F-518B-4065-9DF2-C0669EE9E828}" destId="{296226F3-40BD-4714-B044-EBD3A72488EF}" srcOrd="0" destOrd="0" presId="urn:microsoft.com/office/officeart/2005/8/layout/orgChart1"/>
    <dgm:cxn modelId="{0338CE80-C450-4D64-AB45-3F06CF9CCD4C}" type="presOf" srcId="{B18FAA5F-518B-4065-9DF2-C0669EE9E828}" destId="{490EE8CE-12F4-4BBF-A877-7B378DD8381E}" srcOrd="1" destOrd="0" presId="urn:microsoft.com/office/officeart/2005/8/layout/orgChart1"/>
    <dgm:cxn modelId="{FDC14C82-1EA7-45D5-9AD2-FC540B5A2D1B}" srcId="{FA7AB9B6-3CC2-41BB-886B-A6A03B08F5B7}" destId="{82C9730A-74F6-433E-84C6-873D0A635987}" srcOrd="4" destOrd="0" parTransId="{C708C0BB-8C04-4B44-A6B3-4073DB7DFB10}" sibTransId="{A3DBE032-1427-444C-92FB-DEFA6A6A7B80}"/>
    <dgm:cxn modelId="{BE0FDD84-84A0-42EB-BA9D-2684EF68A12B}" srcId="{FA7AB9B6-3CC2-41BB-886B-A6A03B08F5B7}" destId="{756EC8EE-2135-4D9C-8F18-3E299D9EC31A}" srcOrd="1" destOrd="0" parTransId="{8A605E9E-84E2-4D7C-9D80-A4FF37C67A77}" sibTransId="{BDABC3D4-DACA-4253-A729-AA1301442958}"/>
    <dgm:cxn modelId="{20194986-9C02-4261-AF88-328FD0C870A8}" type="presOf" srcId="{82C9730A-74F6-433E-84C6-873D0A635987}" destId="{81CE6DAC-FA56-4F2F-B7AA-2ECE50D4A8E4}" srcOrd="1" destOrd="0" presId="urn:microsoft.com/office/officeart/2005/8/layout/orgChart1"/>
    <dgm:cxn modelId="{EA078E94-E0A0-4CF1-9A85-BE365D389C15}" type="presOf" srcId="{756EC8EE-2135-4D9C-8F18-3E299D9EC31A}" destId="{0AF57694-AF90-4268-B94E-909CD5410E8E}" srcOrd="1" destOrd="0" presId="urn:microsoft.com/office/officeart/2005/8/layout/orgChart1"/>
    <dgm:cxn modelId="{8F9BAAAE-CEFB-42CB-ABB0-06699DD1333E}" type="presOf" srcId="{FE82D62F-F4BB-45DC-A4E3-08A0590799B2}" destId="{E5C7CB9E-45C9-46EE-B3D4-973AF2300F8E}" srcOrd="1" destOrd="0" presId="urn:microsoft.com/office/officeart/2005/8/layout/orgChart1"/>
    <dgm:cxn modelId="{8FFC51BE-55C4-47F6-9E1B-4604F8E7E0A8}" type="presOf" srcId="{82C9730A-74F6-433E-84C6-873D0A635987}" destId="{BCB2E39A-68E4-4697-A9CD-3105BAA7DCB1}" srcOrd="0" destOrd="0" presId="urn:microsoft.com/office/officeart/2005/8/layout/orgChart1"/>
    <dgm:cxn modelId="{8832B9BE-549E-48BD-8046-5254D25AFE9E}" type="presOf" srcId="{A0F52FF0-5011-4A91-8B40-494BB9B78734}" destId="{CF83B94A-4408-4759-9B5F-6C22A8983706}" srcOrd="0" destOrd="0" presId="urn:microsoft.com/office/officeart/2005/8/layout/orgChart1"/>
    <dgm:cxn modelId="{CF07E8BE-989F-4917-8F4B-1E029BACF679}" type="presOf" srcId="{F4800512-5887-4817-BD2B-FB41D97605B1}" destId="{4897D187-66D9-48CC-8AEB-6D1A1DD6819B}" srcOrd="0" destOrd="0" presId="urn:microsoft.com/office/officeart/2005/8/layout/orgChart1"/>
    <dgm:cxn modelId="{AEF782CF-3FDE-4F31-8727-F7ACD573DDD8}" type="presOf" srcId="{7882E7F1-A2C2-40B0-9FED-F1D475CED063}" destId="{42341590-052A-4FE3-A74D-D69DE521F5A3}" srcOrd="0" destOrd="0" presId="urn:microsoft.com/office/officeart/2005/8/layout/orgChart1"/>
    <dgm:cxn modelId="{673105D8-DBDC-43BA-845A-280D696E9DEC}" type="presOf" srcId="{51725112-3192-4FB2-9299-42D85537B081}" destId="{43715F28-EDAB-4D6D-9D59-02C464A8CF7A}" srcOrd="0" destOrd="0" presId="urn:microsoft.com/office/officeart/2005/8/layout/orgChart1"/>
    <dgm:cxn modelId="{7D5A3EE2-1F61-4646-A07A-AAE0AC8AF41E}" srcId="{FA7AB9B6-3CC2-41BB-886B-A6A03B08F5B7}" destId="{FE82D62F-F4BB-45DC-A4E3-08A0590799B2}" srcOrd="0" destOrd="0" parTransId="{A6AFF09B-F873-401C-9DB4-790EA11C0368}" sibTransId="{08FD2574-6090-48CB-9E87-6464993C9CB9}"/>
    <dgm:cxn modelId="{42C530E8-E915-4885-B2E2-180674651540}" type="presOf" srcId="{FE82D62F-F4BB-45DC-A4E3-08A0590799B2}" destId="{41F60FD4-C312-4F2E-AF0C-225AABD6BCE6}" srcOrd="0" destOrd="0" presId="urn:microsoft.com/office/officeart/2005/8/layout/orgChart1"/>
    <dgm:cxn modelId="{E25CF7E8-CFE6-48DF-A2D2-66B78419720C}" srcId="{FA7AB9B6-3CC2-41BB-886B-A6A03B08F5B7}" destId="{B18FAA5F-518B-4065-9DF2-C0669EE9E828}" srcOrd="2" destOrd="0" parTransId="{F4800512-5887-4817-BD2B-FB41D97605B1}" sibTransId="{193962C9-0017-4DDF-B671-60ACD184AB31}"/>
    <dgm:cxn modelId="{C7ABA9CC-4EB9-4B9F-82E4-FA5E16569086}" type="presParOf" srcId="{42341590-052A-4FE3-A74D-D69DE521F5A3}" destId="{53FA72B6-6F09-4C0E-B742-C84DC085BE33}" srcOrd="0" destOrd="0" presId="urn:microsoft.com/office/officeart/2005/8/layout/orgChart1"/>
    <dgm:cxn modelId="{B9462635-EAB1-4A36-9410-672D75A26E0F}" type="presParOf" srcId="{53FA72B6-6F09-4C0E-B742-C84DC085BE33}" destId="{EF7234B7-D032-458F-9150-2227B560C850}" srcOrd="0" destOrd="0" presId="urn:microsoft.com/office/officeart/2005/8/layout/orgChart1"/>
    <dgm:cxn modelId="{DFAE13F2-CFAC-4350-88A2-E3A95269F346}" type="presParOf" srcId="{EF7234B7-D032-458F-9150-2227B560C850}" destId="{EA13DB41-2D6E-4FE2-8FE9-4745173CD68E}" srcOrd="0" destOrd="0" presId="urn:microsoft.com/office/officeart/2005/8/layout/orgChart1"/>
    <dgm:cxn modelId="{5245B625-6FB6-4962-AA6E-6164016A0356}" type="presParOf" srcId="{EF7234B7-D032-458F-9150-2227B560C850}" destId="{950BF1D0-BC62-4EDE-A6D8-5E8C07851CB2}" srcOrd="1" destOrd="0" presId="urn:microsoft.com/office/officeart/2005/8/layout/orgChart1"/>
    <dgm:cxn modelId="{0D8A40C6-364D-421F-BB77-A7823D5EE81C}" type="presParOf" srcId="{53FA72B6-6F09-4C0E-B742-C84DC085BE33}" destId="{D01F60FE-45E2-4125-A4F6-1706B471EF06}" srcOrd="1" destOrd="0" presId="urn:microsoft.com/office/officeart/2005/8/layout/orgChart1"/>
    <dgm:cxn modelId="{B7CB2524-05C7-4E52-929A-F7D962A15091}" type="presParOf" srcId="{D01F60FE-45E2-4125-A4F6-1706B471EF06}" destId="{B23723A5-1FAF-482D-95BC-5C64222516BE}" srcOrd="0" destOrd="0" presId="urn:microsoft.com/office/officeart/2005/8/layout/orgChart1"/>
    <dgm:cxn modelId="{743D01CF-F750-43E3-A63A-5D577E59C4D7}" type="presParOf" srcId="{D01F60FE-45E2-4125-A4F6-1706B471EF06}" destId="{E8A2F6BB-6C8D-465C-8C12-5AB7307AED0A}" srcOrd="1" destOrd="0" presId="urn:microsoft.com/office/officeart/2005/8/layout/orgChart1"/>
    <dgm:cxn modelId="{1AD16812-ACFF-47F2-AD65-36195268CC71}" type="presParOf" srcId="{E8A2F6BB-6C8D-465C-8C12-5AB7307AED0A}" destId="{A5CA1A33-1F0B-4AB1-B430-186A4BE5ECB4}" srcOrd="0" destOrd="0" presId="urn:microsoft.com/office/officeart/2005/8/layout/orgChart1"/>
    <dgm:cxn modelId="{061DD13B-326E-4DC7-99EB-D165A7797AF1}" type="presParOf" srcId="{A5CA1A33-1F0B-4AB1-B430-186A4BE5ECB4}" destId="{41F60FD4-C312-4F2E-AF0C-225AABD6BCE6}" srcOrd="0" destOrd="0" presId="urn:microsoft.com/office/officeart/2005/8/layout/orgChart1"/>
    <dgm:cxn modelId="{5E60F2B0-2842-48EA-B98E-1ABD3DDC4077}" type="presParOf" srcId="{A5CA1A33-1F0B-4AB1-B430-186A4BE5ECB4}" destId="{E5C7CB9E-45C9-46EE-B3D4-973AF2300F8E}" srcOrd="1" destOrd="0" presId="urn:microsoft.com/office/officeart/2005/8/layout/orgChart1"/>
    <dgm:cxn modelId="{70AC1683-E790-4086-AF8C-30FC8C63243D}" type="presParOf" srcId="{E8A2F6BB-6C8D-465C-8C12-5AB7307AED0A}" destId="{740C32BD-1225-4626-88B3-07677DA971D7}" srcOrd="1" destOrd="0" presId="urn:microsoft.com/office/officeart/2005/8/layout/orgChart1"/>
    <dgm:cxn modelId="{15F3F957-DA16-4DEE-8DFF-120EE9FDA3D3}" type="presParOf" srcId="{E8A2F6BB-6C8D-465C-8C12-5AB7307AED0A}" destId="{A169AD57-C0D0-4E60-AB51-A317EB701664}" srcOrd="2" destOrd="0" presId="urn:microsoft.com/office/officeart/2005/8/layout/orgChart1"/>
    <dgm:cxn modelId="{BA26C174-6A3D-4D6A-81DB-98DA30328A21}" type="presParOf" srcId="{D01F60FE-45E2-4125-A4F6-1706B471EF06}" destId="{FA47F9C3-109E-4242-9464-419CE9E2A999}" srcOrd="2" destOrd="0" presId="urn:microsoft.com/office/officeart/2005/8/layout/orgChart1"/>
    <dgm:cxn modelId="{03AE5E84-AE70-4673-B259-48AFF78626ED}" type="presParOf" srcId="{D01F60FE-45E2-4125-A4F6-1706B471EF06}" destId="{BC80529F-9B08-4209-95E1-D5D90573CBC0}" srcOrd="3" destOrd="0" presId="urn:microsoft.com/office/officeart/2005/8/layout/orgChart1"/>
    <dgm:cxn modelId="{4536462A-AF27-4C71-AAE0-90DEC57A87C4}" type="presParOf" srcId="{BC80529F-9B08-4209-95E1-D5D90573CBC0}" destId="{62F3FB1E-C915-4B19-9C53-2FE05CD2CE2F}" srcOrd="0" destOrd="0" presId="urn:microsoft.com/office/officeart/2005/8/layout/orgChart1"/>
    <dgm:cxn modelId="{0B5A89E2-1983-4070-8017-0AAE3121BC85}" type="presParOf" srcId="{62F3FB1E-C915-4B19-9C53-2FE05CD2CE2F}" destId="{9CF6ACEC-857C-40E8-B939-D8A4133420A7}" srcOrd="0" destOrd="0" presId="urn:microsoft.com/office/officeart/2005/8/layout/orgChart1"/>
    <dgm:cxn modelId="{B2D13E90-3D2C-4BBC-9B1D-692D623096C5}" type="presParOf" srcId="{62F3FB1E-C915-4B19-9C53-2FE05CD2CE2F}" destId="{0AF57694-AF90-4268-B94E-909CD5410E8E}" srcOrd="1" destOrd="0" presId="urn:microsoft.com/office/officeart/2005/8/layout/orgChart1"/>
    <dgm:cxn modelId="{E7AE345A-CD7A-4530-9AD3-6831197DD3FB}" type="presParOf" srcId="{BC80529F-9B08-4209-95E1-D5D90573CBC0}" destId="{812B151E-F251-4F59-85E6-2793DF71CA77}" srcOrd="1" destOrd="0" presId="urn:microsoft.com/office/officeart/2005/8/layout/orgChart1"/>
    <dgm:cxn modelId="{04DE1746-67CC-467E-814D-F754408BF5FB}" type="presParOf" srcId="{BC80529F-9B08-4209-95E1-D5D90573CBC0}" destId="{2F3A5945-15E7-4DA8-94FD-A676BE83607B}" srcOrd="2" destOrd="0" presId="urn:microsoft.com/office/officeart/2005/8/layout/orgChart1"/>
    <dgm:cxn modelId="{3912BACD-E2EB-4C4E-B1D8-734EF77236B0}" type="presParOf" srcId="{D01F60FE-45E2-4125-A4F6-1706B471EF06}" destId="{4897D187-66D9-48CC-8AEB-6D1A1DD6819B}" srcOrd="4" destOrd="0" presId="urn:microsoft.com/office/officeart/2005/8/layout/orgChart1"/>
    <dgm:cxn modelId="{5075E3E4-32D7-4F9B-8D0B-A5E6CE385AAB}" type="presParOf" srcId="{D01F60FE-45E2-4125-A4F6-1706B471EF06}" destId="{A3F2E230-2955-4AD0-90BD-5EC941AB8104}" srcOrd="5" destOrd="0" presId="urn:microsoft.com/office/officeart/2005/8/layout/orgChart1"/>
    <dgm:cxn modelId="{9F842AB9-7FA7-48FC-8813-96D27919676E}" type="presParOf" srcId="{A3F2E230-2955-4AD0-90BD-5EC941AB8104}" destId="{C94569AB-C159-437A-AA89-C5E2AA1AFC98}" srcOrd="0" destOrd="0" presId="urn:microsoft.com/office/officeart/2005/8/layout/orgChart1"/>
    <dgm:cxn modelId="{20D8010F-997A-40DF-9BD3-250F99201E66}" type="presParOf" srcId="{C94569AB-C159-437A-AA89-C5E2AA1AFC98}" destId="{296226F3-40BD-4714-B044-EBD3A72488EF}" srcOrd="0" destOrd="0" presId="urn:microsoft.com/office/officeart/2005/8/layout/orgChart1"/>
    <dgm:cxn modelId="{F73EBC7D-22DA-4216-BD83-ED04FEB1D0EF}" type="presParOf" srcId="{C94569AB-C159-437A-AA89-C5E2AA1AFC98}" destId="{490EE8CE-12F4-4BBF-A877-7B378DD8381E}" srcOrd="1" destOrd="0" presId="urn:microsoft.com/office/officeart/2005/8/layout/orgChart1"/>
    <dgm:cxn modelId="{FCDA1A7C-45DC-43B1-A1C4-45A0A226638D}" type="presParOf" srcId="{A3F2E230-2955-4AD0-90BD-5EC941AB8104}" destId="{992EF603-2AB1-4EDF-AAE3-F86776FD1ACC}" srcOrd="1" destOrd="0" presId="urn:microsoft.com/office/officeart/2005/8/layout/orgChart1"/>
    <dgm:cxn modelId="{31CBBEA2-8470-454D-B4B2-AD4A7ECEF6D3}" type="presParOf" srcId="{A3F2E230-2955-4AD0-90BD-5EC941AB8104}" destId="{8C00BCFF-06D0-47B7-B4C6-F049529CD782}" srcOrd="2" destOrd="0" presId="urn:microsoft.com/office/officeart/2005/8/layout/orgChart1"/>
    <dgm:cxn modelId="{0704099B-6F8A-4A59-AF79-B0C70BCFD2D5}" type="presParOf" srcId="{D01F60FE-45E2-4125-A4F6-1706B471EF06}" destId="{CF83B94A-4408-4759-9B5F-6C22A8983706}" srcOrd="6" destOrd="0" presId="urn:microsoft.com/office/officeart/2005/8/layout/orgChart1"/>
    <dgm:cxn modelId="{627C57BF-E1EA-4E39-8C57-6DDE1C505940}" type="presParOf" srcId="{D01F60FE-45E2-4125-A4F6-1706B471EF06}" destId="{EA7CBFD0-322F-424F-A0B3-A66AA2A904DF}" srcOrd="7" destOrd="0" presId="urn:microsoft.com/office/officeart/2005/8/layout/orgChart1"/>
    <dgm:cxn modelId="{FA359626-5D17-49D8-B773-FEC7A714DD47}" type="presParOf" srcId="{EA7CBFD0-322F-424F-A0B3-A66AA2A904DF}" destId="{9C42674B-377D-40CE-B45D-2C28EB561C87}" srcOrd="0" destOrd="0" presId="urn:microsoft.com/office/officeart/2005/8/layout/orgChart1"/>
    <dgm:cxn modelId="{B8DB34A8-DC35-4277-B004-EFB52A857C93}" type="presParOf" srcId="{9C42674B-377D-40CE-B45D-2C28EB561C87}" destId="{43715F28-EDAB-4D6D-9D59-02C464A8CF7A}" srcOrd="0" destOrd="0" presId="urn:microsoft.com/office/officeart/2005/8/layout/orgChart1"/>
    <dgm:cxn modelId="{8F721C0C-71D9-4B35-B073-D684159C73CC}" type="presParOf" srcId="{9C42674B-377D-40CE-B45D-2C28EB561C87}" destId="{EFB077F5-B085-4933-A8D9-86B516081D34}" srcOrd="1" destOrd="0" presId="urn:microsoft.com/office/officeart/2005/8/layout/orgChart1"/>
    <dgm:cxn modelId="{813D08EC-BAF0-4EF4-AFB3-1611444DA663}" type="presParOf" srcId="{EA7CBFD0-322F-424F-A0B3-A66AA2A904DF}" destId="{0FA135EB-900D-46BE-8149-7AEDDAEB9ED7}" srcOrd="1" destOrd="0" presId="urn:microsoft.com/office/officeart/2005/8/layout/orgChart1"/>
    <dgm:cxn modelId="{45CFEC7D-6601-464F-9620-AC865287206B}" type="presParOf" srcId="{EA7CBFD0-322F-424F-A0B3-A66AA2A904DF}" destId="{A41CE57D-8C36-4A0A-A483-2C6A7C8C40B5}" srcOrd="2" destOrd="0" presId="urn:microsoft.com/office/officeart/2005/8/layout/orgChart1"/>
    <dgm:cxn modelId="{674DD102-1340-4AC3-86B8-7411A5DF6D10}" type="presParOf" srcId="{D01F60FE-45E2-4125-A4F6-1706B471EF06}" destId="{411C3C02-47BE-43C0-8A03-A799C700E283}" srcOrd="8" destOrd="0" presId="urn:microsoft.com/office/officeart/2005/8/layout/orgChart1"/>
    <dgm:cxn modelId="{B9DAFB49-5743-4904-B167-D3712D5D7B40}" type="presParOf" srcId="{D01F60FE-45E2-4125-A4F6-1706B471EF06}" destId="{83BCF572-457C-41EA-BFFC-8945F298BE13}" srcOrd="9" destOrd="0" presId="urn:microsoft.com/office/officeart/2005/8/layout/orgChart1"/>
    <dgm:cxn modelId="{64452617-7D6F-4615-BA79-509BEC329B04}" type="presParOf" srcId="{83BCF572-457C-41EA-BFFC-8945F298BE13}" destId="{7F1BA941-D15C-4F06-8B50-2468D7F30EFB}" srcOrd="0" destOrd="0" presId="urn:microsoft.com/office/officeart/2005/8/layout/orgChart1"/>
    <dgm:cxn modelId="{CC946393-72E9-4F34-BF21-F957939EC6B9}" type="presParOf" srcId="{7F1BA941-D15C-4F06-8B50-2468D7F30EFB}" destId="{BCB2E39A-68E4-4697-A9CD-3105BAA7DCB1}" srcOrd="0" destOrd="0" presId="urn:microsoft.com/office/officeart/2005/8/layout/orgChart1"/>
    <dgm:cxn modelId="{873E184C-B124-4CB9-8B71-1EE43871C7BD}" type="presParOf" srcId="{7F1BA941-D15C-4F06-8B50-2468D7F30EFB}" destId="{81CE6DAC-FA56-4F2F-B7AA-2ECE50D4A8E4}" srcOrd="1" destOrd="0" presId="urn:microsoft.com/office/officeart/2005/8/layout/orgChart1"/>
    <dgm:cxn modelId="{FDE669C8-AEDC-4FF7-B950-514123E49924}" type="presParOf" srcId="{83BCF572-457C-41EA-BFFC-8945F298BE13}" destId="{B3396EBA-2137-4244-B8F0-DA255B51837E}" srcOrd="1" destOrd="0" presId="urn:microsoft.com/office/officeart/2005/8/layout/orgChart1"/>
    <dgm:cxn modelId="{C69800B6-7F09-4E7B-9E19-F1BF08245F4B}" type="presParOf" srcId="{83BCF572-457C-41EA-BFFC-8945F298BE13}" destId="{F09B5EB0-1581-4221-B281-45071352088C}" srcOrd="2" destOrd="0" presId="urn:microsoft.com/office/officeart/2005/8/layout/orgChart1"/>
    <dgm:cxn modelId="{80649661-535F-4E33-912F-8EE13C136107}" type="presParOf" srcId="{53FA72B6-6F09-4C0E-B742-C84DC085BE33}" destId="{02E52A89-0E76-4D70-8014-FD4F2D8A826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767E510-4F41-4ED9-ABB8-F98EA540E74D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07163FAB-33F8-4258-806A-454AFED23908}">
      <dgm:prSet phldrT="[Text]" custT="1"/>
      <dgm:spPr/>
      <dgm:t>
        <a:bodyPr/>
        <a:lstStyle/>
        <a:p>
          <a:r>
            <a:rPr lang="en-US" sz="1600" dirty="0"/>
            <a:t>Uniqueness</a:t>
          </a:r>
        </a:p>
      </dgm:t>
    </dgm:pt>
    <dgm:pt modelId="{3393F806-EC7D-4037-9F0C-4505EBDE8AC3}" type="parTrans" cxnId="{46793143-736F-4416-87F3-CE792CFBE53F}">
      <dgm:prSet/>
      <dgm:spPr/>
      <dgm:t>
        <a:bodyPr/>
        <a:lstStyle/>
        <a:p>
          <a:endParaRPr lang="en-US"/>
        </a:p>
      </dgm:t>
    </dgm:pt>
    <dgm:pt modelId="{31997527-9F3C-44C7-9DD0-431F00501A62}" type="sibTrans" cxnId="{46793143-736F-4416-87F3-CE792CFBE53F}">
      <dgm:prSet/>
      <dgm:spPr/>
      <dgm:t>
        <a:bodyPr/>
        <a:lstStyle/>
        <a:p>
          <a:endParaRPr lang="en-US"/>
        </a:p>
      </dgm:t>
    </dgm:pt>
    <dgm:pt modelId="{0E91B9A6-046B-4466-9379-F9931BCD9582}">
      <dgm:prSet phldrT="[Text]" custT="1"/>
      <dgm:spPr/>
      <dgm:t>
        <a:bodyPr/>
        <a:lstStyle/>
        <a:p>
          <a:r>
            <a:rPr lang="en-US" sz="1200" dirty="0"/>
            <a:t>Emotional Understanding</a:t>
          </a:r>
        </a:p>
      </dgm:t>
    </dgm:pt>
    <dgm:pt modelId="{68ED0740-EF99-440D-9ABF-B0A8E5CA4D9B}" type="parTrans" cxnId="{CE47F0B7-4535-4C82-882B-5A06D7113E1F}">
      <dgm:prSet/>
      <dgm:spPr/>
      <dgm:t>
        <a:bodyPr/>
        <a:lstStyle/>
        <a:p>
          <a:endParaRPr lang="en-US"/>
        </a:p>
      </dgm:t>
    </dgm:pt>
    <dgm:pt modelId="{C4C3527D-9077-4ACC-9D86-90AD0CA44DA7}" type="sibTrans" cxnId="{CE47F0B7-4535-4C82-882B-5A06D7113E1F}">
      <dgm:prSet/>
      <dgm:spPr/>
      <dgm:t>
        <a:bodyPr/>
        <a:lstStyle/>
        <a:p>
          <a:endParaRPr lang="en-US"/>
        </a:p>
      </dgm:t>
    </dgm:pt>
    <dgm:pt modelId="{3A6AE3A0-9550-4719-8466-3191433CAD08}">
      <dgm:prSet phldrT="[Text]"/>
      <dgm:spPr/>
      <dgm:t>
        <a:bodyPr/>
        <a:lstStyle/>
        <a:p>
          <a:r>
            <a:rPr lang="en-US" dirty="0"/>
            <a:t>Peer relations &amp; Self-esteem</a:t>
          </a:r>
        </a:p>
      </dgm:t>
    </dgm:pt>
    <dgm:pt modelId="{C9D7DD12-618A-4A80-B910-831EAF7183AD}" type="parTrans" cxnId="{950BBDE5-D12E-47B9-A1F4-E48510593A4D}">
      <dgm:prSet/>
      <dgm:spPr/>
      <dgm:t>
        <a:bodyPr/>
        <a:lstStyle/>
        <a:p>
          <a:endParaRPr lang="en-US"/>
        </a:p>
      </dgm:t>
    </dgm:pt>
    <dgm:pt modelId="{2F0FD9A2-B580-4219-84E5-FA65AA5C6A3C}" type="sibTrans" cxnId="{950BBDE5-D12E-47B9-A1F4-E48510593A4D}">
      <dgm:prSet/>
      <dgm:spPr/>
      <dgm:t>
        <a:bodyPr/>
        <a:lstStyle/>
        <a:p>
          <a:endParaRPr lang="en-US"/>
        </a:p>
      </dgm:t>
    </dgm:pt>
    <dgm:pt modelId="{CBF31A5B-3580-4897-8BFD-6D4FDD0C572C}">
      <dgm:prSet phldrT="[Text]"/>
      <dgm:spPr/>
      <dgm:t>
        <a:bodyPr/>
        <a:lstStyle/>
        <a:p>
          <a:r>
            <a:rPr lang="en-US" dirty="0"/>
            <a:t>Problem solving</a:t>
          </a:r>
        </a:p>
      </dgm:t>
    </dgm:pt>
    <dgm:pt modelId="{25EADFEE-0C85-467C-8990-8490C0AF9D4F}" type="parTrans" cxnId="{EB63B48A-1D71-498B-BC5A-85B999EB378C}">
      <dgm:prSet/>
      <dgm:spPr/>
      <dgm:t>
        <a:bodyPr/>
        <a:lstStyle/>
        <a:p>
          <a:endParaRPr lang="en-US"/>
        </a:p>
      </dgm:t>
    </dgm:pt>
    <dgm:pt modelId="{A3A5AB15-C506-4B92-BAB3-B3A64A6A7653}" type="sibTrans" cxnId="{EB63B48A-1D71-498B-BC5A-85B999EB378C}">
      <dgm:prSet/>
      <dgm:spPr/>
      <dgm:t>
        <a:bodyPr/>
        <a:lstStyle/>
        <a:p>
          <a:endParaRPr lang="en-US"/>
        </a:p>
      </dgm:t>
    </dgm:pt>
    <dgm:pt modelId="{58BCF8B3-ED02-4A04-8165-F5D52BD56CDA}" type="pres">
      <dgm:prSet presAssocID="{9767E510-4F41-4ED9-ABB8-F98EA540E74D}" presName="Name0" presStyleCnt="0">
        <dgm:presLayoutVars>
          <dgm:dir/>
          <dgm:animLvl val="lvl"/>
          <dgm:resizeHandles val="exact"/>
        </dgm:presLayoutVars>
      </dgm:prSet>
      <dgm:spPr/>
    </dgm:pt>
    <dgm:pt modelId="{91DC347B-C365-40C7-9A2A-C980A4F7C490}" type="pres">
      <dgm:prSet presAssocID="{07163FAB-33F8-4258-806A-454AFED23908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408F729E-B025-4AB3-B3A2-72D2CEF262D4}" type="pres">
      <dgm:prSet presAssocID="{31997527-9F3C-44C7-9DD0-431F00501A62}" presName="parTxOnlySpace" presStyleCnt="0"/>
      <dgm:spPr/>
    </dgm:pt>
    <dgm:pt modelId="{09F2D947-872E-4AF4-9B66-C9D93F1CF896}" type="pres">
      <dgm:prSet presAssocID="{0E91B9A6-046B-4466-9379-F9931BCD9582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1575C2F-127E-4D1B-951D-C2FED0524CC2}" type="pres">
      <dgm:prSet presAssocID="{C4C3527D-9077-4ACC-9D86-90AD0CA44DA7}" presName="parTxOnlySpace" presStyleCnt="0"/>
      <dgm:spPr/>
    </dgm:pt>
    <dgm:pt modelId="{E88136D0-4674-44A3-B69B-0BD0E52820AE}" type="pres">
      <dgm:prSet presAssocID="{3A6AE3A0-9550-4719-8466-3191433CAD08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7F9C37F-770D-4BD5-977E-C8E7A181D212}" type="pres">
      <dgm:prSet presAssocID="{2F0FD9A2-B580-4219-84E5-FA65AA5C6A3C}" presName="parTxOnlySpace" presStyleCnt="0"/>
      <dgm:spPr/>
    </dgm:pt>
    <dgm:pt modelId="{6E55F351-FC70-45F5-BCA9-51A0F5C19B22}" type="pres">
      <dgm:prSet presAssocID="{CBF31A5B-3580-4897-8BFD-6D4FDD0C572C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98671F1D-4593-4A13-A65D-82D00E015727}" type="presOf" srcId="{3A6AE3A0-9550-4719-8466-3191433CAD08}" destId="{E88136D0-4674-44A3-B69B-0BD0E52820AE}" srcOrd="0" destOrd="0" presId="urn:microsoft.com/office/officeart/2005/8/layout/chevron1"/>
    <dgm:cxn modelId="{142C5E1D-CD0F-4E62-9906-419609CBBCAA}" type="presOf" srcId="{CBF31A5B-3580-4897-8BFD-6D4FDD0C572C}" destId="{6E55F351-FC70-45F5-BCA9-51A0F5C19B22}" srcOrd="0" destOrd="0" presId="urn:microsoft.com/office/officeart/2005/8/layout/chevron1"/>
    <dgm:cxn modelId="{9A87C923-6A7B-480E-A841-94AB079C22C3}" type="presOf" srcId="{0E91B9A6-046B-4466-9379-F9931BCD9582}" destId="{09F2D947-872E-4AF4-9B66-C9D93F1CF896}" srcOrd="0" destOrd="0" presId="urn:microsoft.com/office/officeart/2005/8/layout/chevron1"/>
    <dgm:cxn modelId="{79BE7D5B-4E5C-4001-B10B-3E18F708AFF1}" type="presOf" srcId="{9767E510-4F41-4ED9-ABB8-F98EA540E74D}" destId="{58BCF8B3-ED02-4A04-8165-F5D52BD56CDA}" srcOrd="0" destOrd="0" presId="urn:microsoft.com/office/officeart/2005/8/layout/chevron1"/>
    <dgm:cxn modelId="{46793143-736F-4416-87F3-CE792CFBE53F}" srcId="{9767E510-4F41-4ED9-ABB8-F98EA540E74D}" destId="{07163FAB-33F8-4258-806A-454AFED23908}" srcOrd="0" destOrd="0" parTransId="{3393F806-EC7D-4037-9F0C-4505EBDE8AC3}" sibTransId="{31997527-9F3C-44C7-9DD0-431F00501A62}"/>
    <dgm:cxn modelId="{EB63B48A-1D71-498B-BC5A-85B999EB378C}" srcId="{9767E510-4F41-4ED9-ABB8-F98EA540E74D}" destId="{CBF31A5B-3580-4897-8BFD-6D4FDD0C572C}" srcOrd="3" destOrd="0" parTransId="{25EADFEE-0C85-467C-8990-8490C0AF9D4F}" sibTransId="{A3A5AB15-C506-4B92-BAB3-B3A64A6A7653}"/>
    <dgm:cxn modelId="{CE47F0B7-4535-4C82-882B-5A06D7113E1F}" srcId="{9767E510-4F41-4ED9-ABB8-F98EA540E74D}" destId="{0E91B9A6-046B-4466-9379-F9931BCD9582}" srcOrd="1" destOrd="0" parTransId="{68ED0740-EF99-440D-9ABF-B0A8E5CA4D9B}" sibTransId="{C4C3527D-9077-4ACC-9D86-90AD0CA44DA7}"/>
    <dgm:cxn modelId="{3768E1C2-80F2-4C34-9B0C-D23965623D2F}" type="presOf" srcId="{07163FAB-33F8-4258-806A-454AFED23908}" destId="{91DC347B-C365-40C7-9A2A-C980A4F7C490}" srcOrd="0" destOrd="0" presId="urn:microsoft.com/office/officeart/2005/8/layout/chevron1"/>
    <dgm:cxn modelId="{950BBDE5-D12E-47B9-A1F4-E48510593A4D}" srcId="{9767E510-4F41-4ED9-ABB8-F98EA540E74D}" destId="{3A6AE3A0-9550-4719-8466-3191433CAD08}" srcOrd="2" destOrd="0" parTransId="{C9D7DD12-618A-4A80-B910-831EAF7183AD}" sibTransId="{2F0FD9A2-B580-4219-84E5-FA65AA5C6A3C}"/>
    <dgm:cxn modelId="{A23E2945-8C2F-423B-84A8-9CC08786933D}" type="presParOf" srcId="{58BCF8B3-ED02-4A04-8165-F5D52BD56CDA}" destId="{91DC347B-C365-40C7-9A2A-C980A4F7C490}" srcOrd="0" destOrd="0" presId="urn:microsoft.com/office/officeart/2005/8/layout/chevron1"/>
    <dgm:cxn modelId="{1E390087-04CA-46C1-B3B2-1B019A6DBDE5}" type="presParOf" srcId="{58BCF8B3-ED02-4A04-8165-F5D52BD56CDA}" destId="{408F729E-B025-4AB3-B3A2-72D2CEF262D4}" srcOrd="1" destOrd="0" presId="urn:microsoft.com/office/officeart/2005/8/layout/chevron1"/>
    <dgm:cxn modelId="{13F875AB-D884-4EAA-9A47-F22FFBB3AF8D}" type="presParOf" srcId="{58BCF8B3-ED02-4A04-8165-F5D52BD56CDA}" destId="{09F2D947-872E-4AF4-9B66-C9D93F1CF896}" srcOrd="2" destOrd="0" presId="urn:microsoft.com/office/officeart/2005/8/layout/chevron1"/>
    <dgm:cxn modelId="{1DF7BB4F-B387-4585-A3F6-EBAC12218AD2}" type="presParOf" srcId="{58BCF8B3-ED02-4A04-8165-F5D52BD56CDA}" destId="{B1575C2F-127E-4D1B-951D-C2FED0524CC2}" srcOrd="3" destOrd="0" presId="urn:microsoft.com/office/officeart/2005/8/layout/chevron1"/>
    <dgm:cxn modelId="{B285C06D-CC65-417A-BA2E-9956CD71A06A}" type="presParOf" srcId="{58BCF8B3-ED02-4A04-8165-F5D52BD56CDA}" destId="{E88136D0-4674-44A3-B69B-0BD0E52820AE}" srcOrd="4" destOrd="0" presId="urn:microsoft.com/office/officeart/2005/8/layout/chevron1"/>
    <dgm:cxn modelId="{A9C6AA08-2A96-4849-8539-26EAB52ABE6D}" type="presParOf" srcId="{58BCF8B3-ED02-4A04-8165-F5D52BD56CDA}" destId="{F7F9C37F-770D-4BD5-977E-C8E7A181D212}" srcOrd="5" destOrd="0" presId="urn:microsoft.com/office/officeart/2005/8/layout/chevron1"/>
    <dgm:cxn modelId="{1055AC3E-C0BB-459C-915D-F87433CDA458}" type="presParOf" srcId="{58BCF8B3-ED02-4A04-8165-F5D52BD56CDA}" destId="{6E55F351-FC70-45F5-BCA9-51A0F5C19B22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CB3907-00E2-410A-8A81-8A888969665D}">
      <dsp:nvSpPr>
        <dsp:cNvPr id="0" name=""/>
        <dsp:cNvSpPr/>
      </dsp:nvSpPr>
      <dsp:spPr>
        <a:xfrm>
          <a:off x="3617859" y="2418089"/>
          <a:ext cx="1616871" cy="1616871"/>
        </a:xfrm>
        <a:prstGeom prst="ellipse">
          <a:avLst/>
        </a:prstGeom>
        <a:solidFill>
          <a:schemeClr val="accent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P5 Curriculum</a:t>
          </a:r>
        </a:p>
      </dsp:txBody>
      <dsp:txXfrm>
        <a:off x="3854644" y="2654874"/>
        <a:ext cx="1143301" cy="1143301"/>
      </dsp:txXfrm>
    </dsp:sp>
    <dsp:sp modelId="{E7240B35-E4F1-47A7-AE36-980B01BA5570}">
      <dsp:nvSpPr>
        <dsp:cNvPr id="0" name=""/>
        <dsp:cNvSpPr/>
      </dsp:nvSpPr>
      <dsp:spPr>
        <a:xfrm rot="16200000">
          <a:off x="4177295" y="1687504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4251995" y="1872151"/>
        <a:ext cx="348600" cy="329842"/>
      </dsp:txXfrm>
    </dsp:sp>
    <dsp:sp modelId="{3F7C3F05-2DBD-43F3-804A-9AB25673AFBF}">
      <dsp:nvSpPr>
        <dsp:cNvPr id="0" name=""/>
        <dsp:cNvSpPr/>
      </dsp:nvSpPr>
      <dsp:spPr>
        <a:xfrm>
          <a:off x="3698703" y="23281"/>
          <a:ext cx="1455184" cy="1455184"/>
        </a:xfrm>
        <a:prstGeom prst="ellipse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Numeracy</a:t>
          </a:r>
        </a:p>
      </dsp:txBody>
      <dsp:txXfrm>
        <a:off x="3911810" y="236388"/>
        <a:ext cx="1028970" cy="1028970"/>
      </dsp:txXfrm>
    </dsp:sp>
    <dsp:sp modelId="{4BF4BBD3-AFC5-413F-893D-7A328AD6D198}">
      <dsp:nvSpPr>
        <dsp:cNvPr id="0" name=""/>
        <dsp:cNvSpPr/>
      </dsp:nvSpPr>
      <dsp:spPr>
        <a:xfrm rot="18900000">
          <a:off x="5071186" y="2057766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093065" y="2220534"/>
        <a:ext cx="348600" cy="329842"/>
      </dsp:txXfrm>
    </dsp:sp>
    <dsp:sp modelId="{A10BE9E6-ED5D-4C55-A1B8-7F8F5B0CC5DA}">
      <dsp:nvSpPr>
        <dsp:cNvPr id="0" name=""/>
        <dsp:cNvSpPr/>
      </dsp:nvSpPr>
      <dsp:spPr>
        <a:xfrm>
          <a:off x="5449253" y="748383"/>
          <a:ext cx="1455184" cy="1455184"/>
        </a:xfrm>
        <a:prstGeom prst="ellipse">
          <a:avLst/>
        </a:prstGeom>
        <a:solidFill>
          <a:srgbClr val="0070C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Literacy</a:t>
          </a:r>
        </a:p>
      </dsp:txBody>
      <dsp:txXfrm>
        <a:off x="5662360" y="961490"/>
        <a:ext cx="1028970" cy="1028970"/>
      </dsp:txXfrm>
    </dsp:sp>
    <dsp:sp modelId="{76496C6E-CF97-4DA9-9FC6-0278210276F5}">
      <dsp:nvSpPr>
        <dsp:cNvPr id="0" name=""/>
        <dsp:cNvSpPr/>
      </dsp:nvSpPr>
      <dsp:spPr>
        <a:xfrm>
          <a:off x="5441448" y="2951657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441448" y="3061604"/>
        <a:ext cx="348600" cy="329842"/>
      </dsp:txXfrm>
    </dsp:sp>
    <dsp:sp modelId="{90B80161-264C-47A8-A041-B21B0B21C01B}">
      <dsp:nvSpPr>
        <dsp:cNvPr id="0" name=""/>
        <dsp:cNvSpPr/>
      </dsp:nvSpPr>
      <dsp:spPr>
        <a:xfrm>
          <a:off x="6174354" y="2498933"/>
          <a:ext cx="1455184" cy="1455184"/>
        </a:xfrm>
        <a:prstGeom prst="ellipse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World Around Us</a:t>
          </a:r>
        </a:p>
      </dsp:txBody>
      <dsp:txXfrm>
        <a:off x="6387461" y="2712040"/>
        <a:ext cx="1028970" cy="1028970"/>
      </dsp:txXfrm>
    </dsp:sp>
    <dsp:sp modelId="{FA581A70-A94F-47EB-ACEE-B1E597B77911}">
      <dsp:nvSpPr>
        <dsp:cNvPr id="0" name=""/>
        <dsp:cNvSpPr/>
      </dsp:nvSpPr>
      <dsp:spPr>
        <a:xfrm rot="2700000">
          <a:off x="5071186" y="3845548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093065" y="3902674"/>
        <a:ext cx="348600" cy="329842"/>
      </dsp:txXfrm>
    </dsp:sp>
    <dsp:sp modelId="{71402728-0034-43FB-BB9B-28A5F948EF14}">
      <dsp:nvSpPr>
        <dsp:cNvPr id="0" name=""/>
        <dsp:cNvSpPr/>
      </dsp:nvSpPr>
      <dsp:spPr>
        <a:xfrm>
          <a:off x="5449253" y="4249483"/>
          <a:ext cx="1455184" cy="1455184"/>
        </a:xfrm>
        <a:prstGeom prst="ellipse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The Arts</a:t>
          </a:r>
        </a:p>
      </dsp:txBody>
      <dsp:txXfrm>
        <a:off x="5662360" y="4462590"/>
        <a:ext cx="1028970" cy="1028970"/>
      </dsp:txXfrm>
    </dsp:sp>
    <dsp:sp modelId="{AE98D09A-2C16-4395-AC22-CAFC3BD776E0}">
      <dsp:nvSpPr>
        <dsp:cNvPr id="0" name=""/>
        <dsp:cNvSpPr/>
      </dsp:nvSpPr>
      <dsp:spPr>
        <a:xfrm rot="5400000">
          <a:off x="4177295" y="4215810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4251995" y="4251057"/>
        <a:ext cx="348600" cy="329842"/>
      </dsp:txXfrm>
    </dsp:sp>
    <dsp:sp modelId="{AB777E53-6DDC-4906-8F7B-13ACD9DD4FA8}">
      <dsp:nvSpPr>
        <dsp:cNvPr id="0" name=""/>
        <dsp:cNvSpPr/>
      </dsp:nvSpPr>
      <dsp:spPr>
        <a:xfrm>
          <a:off x="3698703" y="4974584"/>
          <a:ext cx="1455184" cy="1455184"/>
        </a:xfrm>
        <a:prstGeom prst="ellipse">
          <a:avLst/>
        </a:prstGeom>
        <a:solidFill>
          <a:srgbClr val="D8491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ICT</a:t>
          </a:r>
        </a:p>
      </dsp:txBody>
      <dsp:txXfrm>
        <a:off x="3911810" y="5187691"/>
        <a:ext cx="1028970" cy="1028970"/>
      </dsp:txXfrm>
    </dsp:sp>
    <dsp:sp modelId="{AAC17966-F490-4481-BAD5-7E65766298D2}">
      <dsp:nvSpPr>
        <dsp:cNvPr id="0" name=""/>
        <dsp:cNvSpPr/>
      </dsp:nvSpPr>
      <dsp:spPr>
        <a:xfrm rot="8100000">
          <a:off x="3283404" y="3845548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410925" y="3902674"/>
        <a:ext cx="348600" cy="329842"/>
      </dsp:txXfrm>
    </dsp:sp>
    <dsp:sp modelId="{3216A04D-E2F4-48F2-B876-6C474B47C09C}">
      <dsp:nvSpPr>
        <dsp:cNvPr id="0" name=""/>
        <dsp:cNvSpPr/>
      </dsp:nvSpPr>
      <dsp:spPr>
        <a:xfrm>
          <a:off x="1948153" y="4249483"/>
          <a:ext cx="1455184" cy="1455184"/>
        </a:xfrm>
        <a:prstGeom prst="ellipse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PDMU</a:t>
          </a:r>
        </a:p>
      </dsp:txBody>
      <dsp:txXfrm>
        <a:off x="2161260" y="4462590"/>
        <a:ext cx="1028970" cy="1028970"/>
      </dsp:txXfrm>
    </dsp:sp>
    <dsp:sp modelId="{CF07F142-7878-4B9F-9F7F-213DE8AB2435}">
      <dsp:nvSpPr>
        <dsp:cNvPr id="0" name=""/>
        <dsp:cNvSpPr/>
      </dsp:nvSpPr>
      <dsp:spPr>
        <a:xfrm rot="10800000">
          <a:off x="2913142" y="2951657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062542" y="3061604"/>
        <a:ext cx="348600" cy="329842"/>
      </dsp:txXfrm>
    </dsp:sp>
    <dsp:sp modelId="{86C09B27-E4B4-4488-9F23-10A1EE19DBC8}">
      <dsp:nvSpPr>
        <dsp:cNvPr id="0" name=""/>
        <dsp:cNvSpPr/>
      </dsp:nvSpPr>
      <dsp:spPr>
        <a:xfrm>
          <a:off x="1223051" y="2498933"/>
          <a:ext cx="1455184" cy="1455184"/>
        </a:xfrm>
        <a:prstGeom prst="ellipse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Grow In Love</a:t>
          </a:r>
        </a:p>
      </dsp:txBody>
      <dsp:txXfrm>
        <a:off x="1436158" y="2712040"/>
        <a:ext cx="1028970" cy="1028970"/>
      </dsp:txXfrm>
    </dsp:sp>
    <dsp:sp modelId="{C7BC9275-4CB6-4E29-ADC5-FE2AF66BEB5D}">
      <dsp:nvSpPr>
        <dsp:cNvPr id="0" name=""/>
        <dsp:cNvSpPr/>
      </dsp:nvSpPr>
      <dsp:spPr>
        <a:xfrm rot="13500000">
          <a:off x="3283404" y="2057766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410925" y="2220534"/>
        <a:ext cx="348600" cy="329842"/>
      </dsp:txXfrm>
    </dsp:sp>
    <dsp:sp modelId="{96D6EFB7-9431-482C-A3E2-EE46E821DD87}">
      <dsp:nvSpPr>
        <dsp:cNvPr id="0" name=""/>
        <dsp:cNvSpPr/>
      </dsp:nvSpPr>
      <dsp:spPr>
        <a:xfrm>
          <a:off x="1948153" y="748383"/>
          <a:ext cx="1455184" cy="1455184"/>
        </a:xfrm>
        <a:prstGeom prst="ellipse">
          <a:avLst/>
        </a:prstGeom>
        <a:solidFill>
          <a:schemeClr val="bg1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Physical Education</a:t>
          </a:r>
        </a:p>
      </dsp:txBody>
      <dsp:txXfrm>
        <a:off x="2161260" y="961490"/>
        <a:ext cx="1028970" cy="10289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AB9B63-6103-4CAA-89E6-E954D9189820}">
      <dsp:nvSpPr>
        <dsp:cNvPr id="0" name=""/>
        <dsp:cNvSpPr/>
      </dsp:nvSpPr>
      <dsp:spPr>
        <a:xfrm>
          <a:off x="845824" y="259180"/>
          <a:ext cx="5795587" cy="5795587"/>
        </a:xfrm>
        <a:prstGeom prst="circularArrow">
          <a:avLst>
            <a:gd name="adj1" fmla="val 5544"/>
            <a:gd name="adj2" fmla="val 330680"/>
            <a:gd name="adj3" fmla="val 13782614"/>
            <a:gd name="adj4" fmla="val 17381895"/>
            <a:gd name="adj5" fmla="val 5757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076EC3-4262-4FF9-AE4B-C8E0A9CC45F1}">
      <dsp:nvSpPr>
        <dsp:cNvPr id="0" name=""/>
        <dsp:cNvSpPr/>
      </dsp:nvSpPr>
      <dsp:spPr>
        <a:xfrm>
          <a:off x="2390604" y="295078"/>
          <a:ext cx="2706026" cy="13530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Reading </a:t>
          </a:r>
        </a:p>
      </dsp:txBody>
      <dsp:txXfrm>
        <a:off x="2456653" y="361127"/>
        <a:ext cx="2573928" cy="1220915"/>
      </dsp:txXfrm>
    </dsp:sp>
    <dsp:sp modelId="{C7ABB31F-C0DF-430E-8794-6E5468D2DB88}">
      <dsp:nvSpPr>
        <dsp:cNvPr id="0" name=""/>
        <dsp:cNvSpPr/>
      </dsp:nvSpPr>
      <dsp:spPr>
        <a:xfrm>
          <a:off x="4701997" y="2061486"/>
          <a:ext cx="2706026" cy="1353013"/>
        </a:xfrm>
        <a:prstGeom prst="round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Modelled</a:t>
          </a:r>
        </a:p>
      </dsp:txBody>
      <dsp:txXfrm>
        <a:off x="4768046" y="2127535"/>
        <a:ext cx="2573928" cy="1220915"/>
      </dsp:txXfrm>
    </dsp:sp>
    <dsp:sp modelId="{11D2DDAE-7B68-4431-99C8-3E39528A4C5A}">
      <dsp:nvSpPr>
        <dsp:cNvPr id="0" name=""/>
        <dsp:cNvSpPr/>
      </dsp:nvSpPr>
      <dsp:spPr>
        <a:xfrm>
          <a:off x="3804185" y="4824668"/>
          <a:ext cx="2706026" cy="1353013"/>
        </a:xfrm>
        <a:prstGeom prst="roundRect">
          <a:avLst/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Shared</a:t>
          </a:r>
        </a:p>
      </dsp:txBody>
      <dsp:txXfrm>
        <a:off x="3870234" y="4890717"/>
        <a:ext cx="2573928" cy="1220915"/>
      </dsp:txXfrm>
    </dsp:sp>
    <dsp:sp modelId="{F5B7C33D-B7D5-4AB3-BF04-18040F531C9E}">
      <dsp:nvSpPr>
        <dsp:cNvPr id="0" name=""/>
        <dsp:cNvSpPr/>
      </dsp:nvSpPr>
      <dsp:spPr>
        <a:xfrm>
          <a:off x="898802" y="4824668"/>
          <a:ext cx="2706026" cy="1353013"/>
        </a:xfrm>
        <a:prstGeom prst="round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Guided</a:t>
          </a:r>
        </a:p>
      </dsp:txBody>
      <dsp:txXfrm>
        <a:off x="964851" y="4890717"/>
        <a:ext cx="2573928" cy="1220915"/>
      </dsp:txXfrm>
    </dsp:sp>
    <dsp:sp modelId="{359433DB-600D-4917-8589-30AF26C4252B}">
      <dsp:nvSpPr>
        <dsp:cNvPr id="0" name=""/>
        <dsp:cNvSpPr/>
      </dsp:nvSpPr>
      <dsp:spPr>
        <a:xfrm>
          <a:off x="990" y="2061486"/>
          <a:ext cx="2706026" cy="1353013"/>
        </a:xfrm>
        <a:prstGeom prst="roundRect">
          <a:avLst/>
        </a:prstGeom>
        <a:solidFill>
          <a:srgbClr val="0070C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Independent </a:t>
          </a:r>
        </a:p>
      </dsp:txBody>
      <dsp:txXfrm>
        <a:off x="67039" y="2127535"/>
        <a:ext cx="2573928" cy="12209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EBAE3D-AC32-4466-9347-9B98367DAA6F}">
      <dsp:nvSpPr>
        <dsp:cNvPr id="0" name=""/>
        <dsp:cNvSpPr/>
      </dsp:nvSpPr>
      <dsp:spPr>
        <a:xfrm rot="5400000">
          <a:off x="3683090" y="104156"/>
          <a:ext cx="1588458" cy="1381959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Rapid recall</a:t>
          </a:r>
        </a:p>
      </dsp:txBody>
      <dsp:txXfrm rot="-5400000">
        <a:off x="4001694" y="248442"/>
        <a:ext cx="951249" cy="1093388"/>
      </dsp:txXfrm>
    </dsp:sp>
    <dsp:sp modelId="{E964C0EC-269B-4FCB-9B44-153BF7FEB0A8}">
      <dsp:nvSpPr>
        <dsp:cNvPr id="0" name=""/>
        <dsp:cNvSpPr/>
      </dsp:nvSpPr>
      <dsp:spPr>
        <a:xfrm>
          <a:off x="5210234" y="318598"/>
          <a:ext cx="1772720" cy="953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Multiplication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Division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Addition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Subtraction</a:t>
          </a:r>
        </a:p>
      </dsp:txBody>
      <dsp:txXfrm>
        <a:off x="5210234" y="318598"/>
        <a:ext cx="1772720" cy="953075"/>
      </dsp:txXfrm>
    </dsp:sp>
    <dsp:sp modelId="{75220674-8275-47DD-82DA-73D5E43459E4}">
      <dsp:nvSpPr>
        <dsp:cNvPr id="0" name=""/>
        <dsp:cNvSpPr/>
      </dsp:nvSpPr>
      <dsp:spPr>
        <a:xfrm rot="5400000">
          <a:off x="2190574" y="104156"/>
          <a:ext cx="1588458" cy="1381959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solidFill>
              <a:schemeClr val="tx1"/>
            </a:solidFill>
          </a:endParaRPr>
        </a:p>
      </dsp:txBody>
      <dsp:txXfrm rot="-5400000">
        <a:off x="2509178" y="248442"/>
        <a:ext cx="951249" cy="1093388"/>
      </dsp:txXfrm>
    </dsp:sp>
    <dsp:sp modelId="{ECE84CDA-961C-4C60-A075-F2C0D0E02AC6}">
      <dsp:nvSpPr>
        <dsp:cNvPr id="0" name=""/>
        <dsp:cNvSpPr/>
      </dsp:nvSpPr>
      <dsp:spPr>
        <a:xfrm rot="5400000">
          <a:off x="2933973" y="1452440"/>
          <a:ext cx="1588458" cy="1381959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Weekly testing</a:t>
          </a:r>
        </a:p>
      </dsp:txBody>
      <dsp:txXfrm rot="-5400000">
        <a:off x="3252577" y="1596726"/>
        <a:ext cx="951249" cy="1093388"/>
      </dsp:txXfrm>
    </dsp:sp>
    <dsp:sp modelId="{8A14BDD0-A8D9-4E2A-AEB6-448568E9A699}">
      <dsp:nvSpPr>
        <dsp:cNvPr id="0" name=""/>
        <dsp:cNvSpPr/>
      </dsp:nvSpPr>
      <dsp:spPr>
        <a:xfrm>
          <a:off x="1240433" y="4337895"/>
          <a:ext cx="1715535" cy="953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Partitioning</a:t>
          </a:r>
        </a:p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Doubles &amp; Halves</a:t>
          </a:r>
        </a:p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Rounding</a:t>
          </a:r>
        </a:p>
      </dsp:txBody>
      <dsp:txXfrm>
        <a:off x="1240433" y="4337895"/>
        <a:ext cx="1715535" cy="953075"/>
      </dsp:txXfrm>
    </dsp:sp>
    <dsp:sp modelId="{802BD417-1AF3-4987-A746-F8DC7D1288F1}">
      <dsp:nvSpPr>
        <dsp:cNvPr id="0" name=""/>
        <dsp:cNvSpPr/>
      </dsp:nvSpPr>
      <dsp:spPr>
        <a:xfrm rot="5400000">
          <a:off x="4426489" y="1452440"/>
          <a:ext cx="1588458" cy="1381959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solidFill>
              <a:schemeClr val="tx1"/>
            </a:solidFill>
          </a:endParaRPr>
        </a:p>
      </dsp:txBody>
      <dsp:txXfrm rot="-5400000">
        <a:off x="4745093" y="1596726"/>
        <a:ext cx="951249" cy="1093388"/>
      </dsp:txXfrm>
    </dsp:sp>
    <dsp:sp modelId="{F62C47C5-508E-46EF-86E6-AC4534E8A4EF}">
      <dsp:nvSpPr>
        <dsp:cNvPr id="0" name=""/>
        <dsp:cNvSpPr/>
      </dsp:nvSpPr>
      <dsp:spPr>
        <a:xfrm rot="5400000">
          <a:off x="3683090" y="2800724"/>
          <a:ext cx="1588458" cy="1381959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Online Games</a:t>
          </a:r>
        </a:p>
      </dsp:txBody>
      <dsp:txXfrm rot="-5400000">
        <a:off x="4001694" y="2945010"/>
        <a:ext cx="951249" cy="1093388"/>
      </dsp:txXfrm>
    </dsp:sp>
    <dsp:sp modelId="{752DD750-E3A0-41C4-866F-9671CB5E0FED}">
      <dsp:nvSpPr>
        <dsp:cNvPr id="0" name=""/>
        <dsp:cNvSpPr/>
      </dsp:nvSpPr>
      <dsp:spPr>
        <a:xfrm>
          <a:off x="5210234" y="3015166"/>
          <a:ext cx="1772720" cy="953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Topmarks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Mathletics</a:t>
          </a:r>
        </a:p>
      </dsp:txBody>
      <dsp:txXfrm>
        <a:off x="5210234" y="3015166"/>
        <a:ext cx="1772720" cy="953075"/>
      </dsp:txXfrm>
    </dsp:sp>
    <dsp:sp modelId="{25056007-750A-4082-BDCB-0CCCE6C6E252}">
      <dsp:nvSpPr>
        <dsp:cNvPr id="0" name=""/>
        <dsp:cNvSpPr/>
      </dsp:nvSpPr>
      <dsp:spPr>
        <a:xfrm rot="5400000">
          <a:off x="2190574" y="2800724"/>
          <a:ext cx="1588458" cy="1381959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solidFill>
              <a:schemeClr val="tx1"/>
            </a:solidFill>
          </a:endParaRPr>
        </a:p>
      </dsp:txBody>
      <dsp:txXfrm rot="-5400000">
        <a:off x="2509178" y="2945010"/>
        <a:ext cx="951249" cy="1093388"/>
      </dsp:txXfrm>
    </dsp:sp>
    <dsp:sp modelId="{059B2FCE-900F-4A74-B73E-9A5E32DB2758}">
      <dsp:nvSpPr>
        <dsp:cNvPr id="0" name=""/>
        <dsp:cNvSpPr/>
      </dsp:nvSpPr>
      <dsp:spPr>
        <a:xfrm rot="5400000">
          <a:off x="2933973" y="4149008"/>
          <a:ext cx="1588458" cy="1381959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Different Strategies</a:t>
          </a:r>
        </a:p>
      </dsp:txBody>
      <dsp:txXfrm rot="-5400000">
        <a:off x="3252577" y="4293294"/>
        <a:ext cx="951249" cy="1093388"/>
      </dsp:txXfrm>
    </dsp:sp>
    <dsp:sp modelId="{9584D97F-04D7-4C8D-8D0A-53976E798A19}">
      <dsp:nvSpPr>
        <dsp:cNvPr id="0" name=""/>
        <dsp:cNvSpPr/>
      </dsp:nvSpPr>
      <dsp:spPr>
        <a:xfrm>
          <a:off x="1264502" y="4363450"/>
          <a:ext cx="1715535" cy="953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D7C661-37A3-4021-AD60-982A6365B2A1}">
      <dsp:nvSpPr>
        <dsp:cNvPr id="0" name=""/>
        <dsp:cNvSpPr/>
      </dsp:nvSpPr>
      <dsp:spPr>
        <a:xfrm rot="5400000">
          <a:off x="4447094" y="4128406"/>
          <a:ext cx="1588458" cy="1381959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solidFill>
              <a:schemeClr val="tx1"/>
            </a:solidFill>
          </a:endParaRPr>
        </a:p>
      </dsp:txBody>
      <dsp:txXfrm rot="-5400000">
        <a:off x="4765698" y="4272692"/>
        <a:ext cx="951249" cy="10933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1C3C02-47BE-43C0-8A03-A799C700E283}">
      <dsp:nvSpPr>
        <dsp:cNvPr id="0" name=""/>
        <dsp:cNvSpPr/>
      </dsp:nvSpPr>
      <dsp:spPr>
        <a:xfrm>
          <a:off x="4048241" y="3030891"/>
          <a:ext cx="3324900" cy="272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6465"/>
              </a:lnTo>
              <a:lnTo>
                <a:pt x="3324900" y="136465"/>
              </a:lnTo>
              <a:lnTo>
                <a:pt x="3324900" y="272930"/>
              </a:lnTo>
            </a:path>
          </a:pathLst>
        </a:custGeom>
        <a:noFill/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3B94A-4408-4759-9B5F-6C22A8983706}">
      <dsp:nvSpPr>
        <dsp:cNvPr id="0" name=""/>
        <dsp:cNvSpPr/>
      </dsp:nvSpPr>
      <dsp:spPr>
        <a:xfrm>
          <a:off x="4048241" y="3030891"/>
          <a:ext cx="1729538" cy="272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6465"/>
              </a:lnTo>
              <a:lnTo>
                <a:pt x="1729538" y="136465"/>
              </a:lnTo>
              <a:lnTo>
                <a:pt x="1729538" y="272930"/>
              </a:lnTo>
            </a:path>
          </a:pathLst>
        </a:custGeom>
        <a:noFill/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97D187-66D9-48CC-8AEB-6D1A1DD6819B}">
      <dsp:nvSpPr>
        <dsp:cNvPr id="0" name=""/>
        <dsp:cNvSpPr/>
      </dsp:nvSpPr>
      <dsp:spPr>
        <a:xfrm>
          <a:off x="4048241" y="3030891"/>
          <a:ext cx="93186" cy="272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6465"/>
              </a:lnTo>
              <a:lnTo>
                <a:pt x="93186" y="136465"/>
              </a:lnTo>
              <a:lnTo>
                <a:pt x="93186" y="2729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47F9C3-109E-4242-9464-419CE9E2A999}">
      <dsp:nvSpPr>
        <dsp:cNvPr id="0" name=""/>
        <dsp:cNvSpPr/>
      </dsp:nvSpPr>
      <dsp:spPr>
        <a:xfrm>
          <a:off x="2463037" y="3030891"/>
          <a:ext cx="1585204" cy="272930"/>
        </a:xfrm>
        <a:custGeom>
          <a:avLst/>
          <a:gdLst/>
          <a:ahLst/>
          <a:cxnLst/>
          <a:rect l="0" t="0" r="0" b="0"/>
          <a:pathLst>
            <a:path>
              <a:moveTo>
                <a:pt x="1585204" y="0"/>
              </a:moveTo>
              <a:lnTo>
                <a:pt x="1585204" y="136465"/>
              </a:lnTo>
              <a:lnTo>
                <a:pt x="0" y="136465"/>
              </a:lnTo>
              <a:lnTo>
                <a:pt x="0" y="2729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3723A5-1FAF-482D-95BC-5C64222516BE}">
      <dsp:nvSpPr>
        <dsp:cNvPr id="0" name=""/>
        <dsp:cNvSpPr/>
      </dsp:nvSpPr>
      <dsp:spPr>
        <a:xfrm>
          <a:off x="774489" y="3030891"/>
          <a:ext cx="3273751" cy="272930"/>
        </a:xfrm>
        <a:custGeom>
          <a:avLst/>
          <a:gdLst/>
          <a:ahLst/>
          <a:cxnLst/>
          <a:rect l="0" t="0" r="0" b="0"/>
          <a:pathLst>
            <a:path>
              <a:moveTo>
                <a:pt x="3273751" y="0"/>
              </a:moveTo>
              <a:lnTo>
                <a:pt x="3273751" y="136465"/>
              </a:lnTo>
              <a:lnTo>
                <a:pt x="0" y="136465"/>
              </a:lnTo>
              <a:lnTo>
                <a:pt x="0" y="272930"/>
              </a:lnTo>
            </a:path>
          </a:pathLst>
        </a:custGeom>
        <a:noFill/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13DB41-2D6E-4FE2-8FE9-4745173CD68E}">
      <dsp:nvSpPr>
        <dsp:cNvPr id="0" name=""/>
        <dsp:cNvSpPr/>
      </dsp:nvSpPr>
      <dsp:spPr>
        <a:xfrm>
          <a:off x="3351710" y="2113053"/>
          <a:ext cx="1393061" cy="9178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 dirty="0">
              <a:solidFill>
                <a:schemeClr val="tx1"/>
              </a:solidFill>
            </a:rPr>
            <a:t>ICT</a:t>
          </a:r>
          <a:endParaRPr lang="en-US" sz="4000" kern="1200" dirty="0">
            <a:solidFill>
              <a:schemeClr val="tx1"/>
            </a:solidFill>
          </a:endParaRPr>
        </a:p>
      </dsp:txBody>
      <dsp:txXfrm>
        <a:off x="3351710" y="2113053"/>
        <a:ext cx="1393061" cy="917838"/>
      </dsp:txXfrm>
    </dsp:sp>
    <dsp:sp modelId="{41F60FD4-C312-4F2E-AF0C-225AABD6BCE6}">
      <dsp:nvSpPr>
        <dsp:cNvPr id="0" name=""/>
        <dsp:cNvSpPr/>
      </dsp:nvSpPr>
      <dsp:spPr>
        <a:xfrm>
          <a:off x="4878" y="3303821"/>
          <a:ext cx="1539222" cy="834509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Desktop publishing</a:t>
          </a:r>
        </a:p>
      </dsp:txBody>
      <dsp:txXfrm>
        <a:off x="4878" y="3303821"/>
        <a:ext cx="1539222" cy="834509"/>
      </dsp:txXfrm>
    </dsp:sp>
    <dsp:sp modelId="{9CF6ACEC-857C-40E8-B939-D8A4133420A7}">
      <dsp:nvSpPr>
        <dsp:cNvPr id="0" name=""/>
        <dsp:cNvSpPr/>
      </dsp:nvSpPr>
      <dsp:spPr>
        <a:xfrm>
          <a:off x="1817031" y="3303821"/>
          <a:ext cx="1292012" cy="794746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Research</a:t>
          </a:r>
        </a:p>
      </dsp:txBody>
      <dsp:txXfrm>
        <a:off x="1817031" y="3303821"/>
        <a:ext cx="1292012" cy="794746"/>
      </dsp:txXfrm>
    </dsp:sp>
    <dsp:sp modelId="{296226F3-40BD-4714-B044-EBD3A72488EF}">
      <dsp:nvSpPr>
        <dsp:cNvPr id="0" name=""/>
        <dsp:cNvSpPr/>
      </dsp:nvSpPr>
      <dsp:spPr>
        <a:xfrm>
          <a:off x="3381973" y="3303821"/>
          <a:ext cx="1518908" cy="793122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Digital Storytelling</a:t>
          </a:r>
        </a:p>
      </dsp:txBody>
      <dsp:txXfrm>
        <a:off x="3381973" y="3303821"/>
        <a:ext cx="1518908" cy="793122"/>
      </dsp:txXfrm>
    </dsp:sp>
    <dsp:sp modelId="{43715F28-EDAB-4D6D-9D59-02C464A8CF7A}">
      <dsp:nvSpPr>
        <dsp:cNvPr id="0" name=""/>
        <dsp:cNvSpPr/>
      </dsp:nvSpPr>
      <dsp:spPr>
        <a:xfrm>
          <a:off x="5173811" y="3303821"/>
          <a:ext cx="1207936" cy="867547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Green Screen</a:t>
          </a:r>
        </a:p>
      </dsp:txBody>
      <dsp:txXfrm>
        <a:off x="5173811" y="3303821"/>
        <a:ext cx="1207936" cy="867547"/>
      </dsp:txXfrm>
    </dsp:sp>
    <dsp:sp modelId="{BCB2E39A-68E4-4697-A9CD-3105BAA7DCB1}">
      <dsp:nvSpPr>
        <dsp:cNvPr id="0" name=""/>
        <dsp:cNvSpPr/>
      </dsp:nvSpPr>
      <dsp:spPr>
        <a:xfrm>
          <a:off x="6654678" y="3303821"/>
          <a:ext cx="1436925" cy="823729"/>
        </a:xfrm>
        <a:prstGeom prst="rect">
          <a:avLst/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Word Processing &amp; PowerPoint</a:t>
          </a:r>
        </a:p>
      </dsp:txBody>
      <dsp:txXfrm>
        <a:off x="6654678" y="3303821"/>
        <a:ext cx="1436925" cy="8237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DC347B-C365-40C7-9A2A-C980A4F7C490}">
      <dsp:nvSpPr>
        <dsp:cNvPr id="0" name=""/>
        <dsp:cNvSpPr/>
      </dsp:nvSpPr>
      <dsp:spPr>
        <a:xfrm>
          <a:off x="3539" y="2030024"/>
          <a:ext cx="2060221" cy="82408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Uniqueness</a:t>
          </a:r>
        </a:p>
      </dsp:txBody>
      <dsp:txXfrm>
        <a:off x="415583" y="2030024"/>
        <a:ext cx="1236133" cy="824088"/>
      </dsp:txXfrm>
    </dsp:sp>
    <dsp:sp modelId="{09F2D947-872E-4AF4-9B66-C9D93F1CF896}">
      <dsp:nvSpPr>
        <dsp:cNvPr id="0" name=""/>
        <dsp:cNvSpPr/>
      </dsp:nvSpPr>
      <dsp:spPr>
        <a:xfrm>
          <a:off x="1857738" y="2030024"/>
          <a:ext cx="2060221" cy="82408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Emotional Understanding</a:t>
          </a:r>
        </a:p>
      </dsp:txBody>
      <dsp:txXfrm>
        <a:off x="2269782" y="2030024"/>
        <a:ext cx="1236133" cy="824088"/>
      </dsp:txXfrm>
    </dsp:sp>
    <dsp:sp modelId="{E88136D0-4674-44A3-B69B-0BD0E52820AE}">
      <dsp:nvSpPr>
        <dsp:cNvPr id="0" name=""/>
        <dsp:cNvSpPr/>
      </dsp:nvSpPr>
      <dsp:spPr>
        <a:xfrm>
          <a:off x="3711937" y="2030024"/>
          <a:ext cx="2060221" cy="82408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Peer relations &amp; Self-esteem</a:t>
          </a:r>
        </a:p>
      </dsp:txBody>
      <dsp:txXfrm>
        <a:off x="4123981" y="2030024"/>
        <a:ext cx="1236133" cy="824088"/>
      </dsp:txXfrm>
    </dsp:sp>
    <dsp:sp modelId="{6E55F351-FC70-45F5-BCA9-51A0F5C19B22}">
      <dsp:nvSpPr>
        <dsp:cNvPr id="0" name=""/>
        <dsp:cNvSpPr/>
      </dsp:nvSpPr>
      <dsp:spPr>
        <a:xfrm>
          <a:off x="5566136" y="2030024"/>
          <a:ext cx="2060221" cy="82408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Problem solving</a:t>
          </a:r>
        </a:p>
      </dsp:txBody>
      <dsp:txXfrm>
        <a:off x="5978180" y="2030024"/>
        <a:ext cx="1236133" cy="8240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708A25-DAA6-4094-B00C-B555595F34F5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4355D4-E234-4185-81F4-B68C7A429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85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408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503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54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8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651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798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225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637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822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49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241731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17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73354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4546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2091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14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136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ukhosted49.renlearn.co.uk/2235199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.arbookfind.co.uk/" TargetMode="Externa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hyperlink" Target="https://www.staloysiuslisburn.org.uk/free-microsoft-office/" TargetMode="Externa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29.png"/><Relationship Id="rId4" Type="http://schemas.openxmlformats.org/officeDocument/2006/relationships/diagramLayout" Target="../diagrams/layout4.xml"/><Relationship Id="rId9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32.gif"/><Relationship Id="rId7" Type="http://schemas.openxmlformats.org/officeDocument/2006/relationships/diagramQuickStyle" Target="../diagrams/quickStyle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33.png"/><Relationship Id="rId9" Type="http://schemas.microsoft.com/office/2007/relationships/diagramDrawing" Target="../diagrams/drawing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287" y="356397"/>
            <a:ext cx="2830614" cy="305218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804483" y="3408583"/>
            <a:ext cx="7503034" cy="1646302"/>
          </a:xfrm>
        </p:spPr>
        <p:txBody>
          <a:bodyPr/>
          <a:lstStyle/>
          <a:p>
            <a:pPr algn="ctr"/>
            <a:r>
              <a:rPr lang="en-GB" dirty="0"/>
              <a:t>Primary 5 Curriculum Overview 2024-25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90069" y="5257220"/>
            <a:ext cx="8731862" cy="1096899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</a:rPr>
              <a:t>“To live, love and learn in a caring Catholic community.”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467" y="254042"/>
            <a:ext cx="3936274" cy="2952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140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022" y="602325"/>
            <a:ext cx="1299884" cy="1428526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14994955"/>
              </p:ext>
            </p:extLst>
          </p:nvPr>
        </p:nvGraphicFramePr>
        <p:xfrm>
          <a:off x="-222069" y="169817"/>
          <a:ext cx="8852591" cy="6453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67119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585" y="1001335"/>
            <a:ext cx="1324823" cy="1428526"/>
          </a:xfrm>
          <a:prstGeom prst="rect">
            <a:avLst/>
          </a:prstGeom>
        </p:spPr>
      </p:pic>
      <p:sp>
        <p:nvSpPr>
          <p:cNvPr id="3" name="AutoShape 2" descr="Dunard Primary School &amp; Nursery Cla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Literacy | Petersburn Primary School, LCSC &amp;amp; nurser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7" t="17669" r="6671" b="19618"/>
          <a:stretch/>
        </p:blipFill>
        <p:spPr bwMode="auto">
          <a:xfrm>
            <a:off x="1405231" y="274321"/>
            <a:ext cx="5100072" cy="192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lowchart: Alternate Process 6"/>
          <p:cNvSpPr/>
          <p:nvPr/>
        </p:nvSpPr>
        <p:spPr>
          <a:xfrm>
            <a:off x="460375" y="3357154"/>
            <a:ext cx="2374265" cy="150222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Alternate Process 8"/>
          <p:cNvSpPr/>
          <p:nvPr/>
        </p:nvSpPr>
        <p:spPr>
          <a:xfrm>
            <a:off x="3072743" y="3357154"/>
            <a:ext cx="2127067" cy="150222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Alternate Process 9"/>
          <p:cNvSpPr/>
          <p:nvPr/>
        </p:nvSpPr>
        <p:spPr>
          <a:xfrm>
            <a:off x="5386250" y="3357155"/>
            <a:ext cx="2137956" cy="150222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98421" y="3474386"/>
            <a:ext cx="16981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Talking and listening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71450" y="3642952"/>
            <a:ext cx="1610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Reading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24353" y="3642952"/>
            <a:ext cx="18092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Writing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1750423" y="2194560"/>
            <a:ext cx="953588" cy="94052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4030977" y="2194560"/>
            <a:ext cx="1" cy="105809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559855" y="2103914"/>
            <a:ext cx="608852" cy="96665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0376" y="5453109"/>
            <a:ext cx="6214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Britannic Bold" panose="020B0903060703020204" pitchFamily="34" charset="0"/>
              </a:rPr>
              <a:t>‘Literacy is a journey not a race’</a:t>
            </a:r>
          </a:p>
        </p:txBody>
      </p:sp>
    </p:spTree>
    <p:extLst>
      <p:ext uri="{BB962C8B-B14F-4D97-AF65-F5344CB8AC3E}">
        <p14:creationId xmlns:p14="http://schemas.microsoft.com/office/powerpoint/2010/main" val="1861942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522" y="387381"/>
            <a:ext cx="1324823" cy="1428526"/>
          </a:xfrm>
          <a:prstGeom prst="rect">
            <a:avLst/>
          </a:prstGeom>
        </p:spPr>
      </p:pic>
      <p:pic>
        <p:nvPicPr>
          <p:cNvPr id="5122" name="Picture 2" descr="Listening Skills Stock Illustrations – 325 Listening Skills Stock  Illustrations, Vectors &amp;amp; Clipart - Dreamstime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6" b="9746"/>
          <a:stretch/>
        </p:blipFill>
        <p:spPr bwMode="auto">
          <a:xfrm>
            <a:off x="887854" y="2112486"/>
            <a:ext cx="5175474" cy="397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887854" y="354764"/>
            <a:ext cx="6374675" cy="127160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338522" y="609600"/>
            <a:ext cx="54733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Talking and listening </a:t>
            </a:r>
          </a:p>
        </p:txBody>
      </p:sp>
    </p:spTree>
    <p:extLst>
      <p:ext uri="{BB962C8B-B14F-4D97-AF65-F5344CB8AC3E}">
        <p14:creationId xmlns:p14="http://schemas.microsoft.com/office/powerpoint/2010/main" val="3259299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graphicFrame>
        <p:nvGraphicFramePr>
          <p:cNvPr id="18" name="Content Placeholder 17"/>
          <p:cNvGraphicFramePr>
            <a:graphicFrameLocks noGrp="1"/>
          </p:cNvGraphicFramePr>
          <p:nvPr>
            <p:ph idx="1"/>
          </p:nvPr>
        </p:nvGraphicFramePr>
        <p:xfrm>
          <a:off x="143691" y="183458"/>
          <a:ext cx="7409015" cy="6531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6" name="Picture 4" descr="Let&amp;#39;s Read |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713" y="2377611"/>
            <a:ext cx="1946196" cy="194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995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1659825" y="259336"/>
            <a:ext cx="5081451" cy="78569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25883" y="337143"/>
            <a:ext cx="39711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Comprehension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2752" t="16151" r="15765" b="7945"/>
          <a:stretch/>
        </p:blipFill>
        <p:spPr>
          <a:xfrm>
            <a:off x="142737" y="1201783"/>
            <a:ext cx="8726944" cy="53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054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sp>
        <p:nvSpPr>
          <p:cNvPr id="2" name="TextBox 1">
            <a:hlinkClick r:id="rId3"/>
          </p:cNvPr>
          <p:cNvSpPr txBox="1"/>
          <p:nvPr/>
        </p:nvSpPr>
        <p:spPr>
          <a:xfrm>
            <a:off x="1205620" y="4894500"/>
            <a:ext cx="5824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0000"/>
                </a:solidFill>
              </a:rPr>
              <a:t>https://login.renaissance.com/12d2ca95-9a5b-43d7-acc9-1eea477b4030?state=13d1f014-c523-4fa0-98ed-5f31dc791cb9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679" y="1003131"/>
            <a:ext cx="4590335" cy="3678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Accelerated Read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5528"/>
            <a:ext cx="3264354" cy="2493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61982" y="65806"/>
            <a:ext cx="4345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hlinkClick r:id="rId6"/>
              </a:rPr>
              <a:t>http://ww.arbookfind.co.uk/</a:t>
            </a:r>
            <a:endParaRPr lang="en-GB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179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3958" t="3661" r="59576"/>
          <a:stretch/>
        </p:blipFill>
        <p:spPr>
          <a:xfrm>
            <a:off x="-235132" y="0"/>
            <a:ext cx="3443553" cy="6858000"/>
          </a:xfrm>
          <a:prstGeom prst="rect">
            <a:avLst/>
          </a:prstGeom>
        </p:spPr>
      </p:pic>
      <p:pic>
        <p:nvPicPr>
          <p:cNvPr id="12290" name="Picture 2" descr="Why Can&amp;#39;t I Skip 20 Minutes of Reading Tonight | agathabrownblo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50"/>
          <a:stretch/>
        </p:blipFill>
        <p:spPr bwMode="auto">
          <a:xfrm>
            <a:off x="3208421" y="0"/>
            <a:ext cx="59355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955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834" y="113061"/>
            <a:ext cx="1283259" cy="1428526"/>
          </a:xfrm>
          <a:prstGeom prst="rect">
            <a:avLst/>
          </a:prstGeom>
        </p:spPr>
      </p:pic>
      <p:pic>
        <p:nvPicPr>
          <p:cNvPr id="4100" name="Picture 4" descr="text types | text types poster | Text Types and Different Styles of Writing: The Complete Guide | literacyideas.c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" b="14464"/>
          <a:stretch/>
        </p:blipFill>
        <p:spPr bwMode="auto">
          <a:xfrm>
            <a:off x="0" y="1658983"/>
            <a:ext cx="9144000" cy="5199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1413757" y="230775"/>
            <a:ext cx="5146766" cy="1222557"/>
            <a:chOff x="1413757" y="230775"/>
            <a:chExt cx="5146766" cy="1222557"/>
          </a:xfrm>
        </p:grpSpPr>
        <p:sp>
          <p:nvSpPr>
            <p:cNvPr id="5" name="Rounded Rectangle 4"/>
            <p:cNvSpPr/>
            <p:nvPr/>
          </p:nvSpPr>
          <p:spPr>
            <a:xfrm>
              <a:off x="1413757" y="230775"/>
              <a:ext cx="5146766" cy="119246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831769" y="253003"/>
              <a:ext cx="431074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/>
                <a:t>Different styles of writing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1193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arts_of_speech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44"/>
          <a:stretch/>
        </p:blipFill>
        <p:spPr bwMode="auto">
          <a:xfrm>
            <a:off x="2207622" y="168649"/>
            <a:ext cx="4828207" cy="619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585" y="1001335"/>
            <a:ext cx="1324823" cy="1428526"/>
          </a:xfrm>
          <a:prstGeom prst="rect">
            <a:avLst/>
          </a:prstGeom>
        </p:spPr>
      </p:pic>
      <p:sp>
        <p:nvSpPr>
          <p:cNvPr id="2" name="Flowchart: Alternate Process 1"/>
          <p:cNvSpPr/>
          <p:nvPr/>
        </p:nvSpPr>
        <p:spPr>
          <a:xfrm>
            <a:off x="80134" y="100879"/>
            <a:ext cx="2349557" cy="90045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-97094" y="197163"/>
            <a:ext cx="2704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Grammar</a:t>
            </a:r>
          </a:p>
        </p:txBody>
      </p:sp>
    </p:spTree>
    <p:extLst>
      <p:ext uri="{BB962C8B-B14F-4D97-AF65-F5344CB8AC3E}">
        <p14:creationId xmlns:p14="http://schemas.microsoft.com/office/powerpoint/2010/main" val="3974063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836" y="1001335"/>
            <a:ext cx="1291572" cy="14285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325" y="2429861"/>
            <a:ext cx="7352013" cy="3880773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/>
              <a:t>Listen to your child read and discuss the story/characters/plot.</a:t>
            </a:r>
          </a:p>
          <a:p>
            <a:r>
              <a:rPr lang="en-GB" sz="2400" dirty="0"/>
              <a:t>Encourage your child to study their spellings every night using spelling shed.</a:t>
            </a:r>
          </a:p>
          <a:p>
            <a:r>
              <a:rPr lang="en-GB" sz="2400" dirty="0"/>
              <a:t>To foster a love of reading, provide your child with opportunities to read a wide variety of texts.</a:t>
            </a:r>
          </a:p>
          <a:p>
            <a:r>
              <a:rPr lang="en-GB" sz="2400" dirty="0"/>
              <a:t>Keep informed of your child’s progress in‘ Accelerated Reading’ by logging into to their account. </a:t>
            </a:r>
          </a:p>
          <a:p>
            <a:r>
              <a:rPr lang="en-GB" sz="2400" dirty="0"/>
              <a:t>Join the local library. </a:t>
            </a:r>
          </a:p>
          <a:p>
            <a:r>
              <a:rPr lang="en-GB" sz="2400" dirty="0"/>
              <a:t>Praise every step they take in becoming</a:t>
            </a:r>
          </a:p>
          <a:p>
            <a:pPr marL="0" indent="0">
              <a:buNone/>
            </a:pPr>
            <a:r>
              <a:rPr lang="en-GB" sz="2400" dirty="0"/>
              <a:t> readers and writers. </a:t>
            </a:r>
          </a:p>
          <a:p>
            <a:endParaRPr lang="en-GB" sz="2400" dirty="0"/>
          </a:p>
          <a:p>
            <a:endParaRPr lang="en-GB" dirty="0"/>
          </a:p>
        </p:txBody>
      </p:sp>
      <p:pic>
        <p:nvPicPr>
          <p:cNvPr id="7172" name="Picture 4" descr="50+ Words of Encouragement for Kids and Students to Use Every Da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799" y="5074691"/>
            <a:ext cx="2823571" cy="150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3397549_ori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453" y="98988"/>
            <a:ext cx="3221255" cy="206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975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338594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447501" y="226103"/>
            <a:ext cx="6347713" cy="1320800"/>
          </a:xfrm>
        </p:spPr>
        <p:txBody>
          <a:bodyPr/>
          <a:lstStyle/>
          <a:p>
            <a:r>
              <a:rPr lang="en-GB" dirty="0"/>
              <a:t>Numeracy Overview</a:t>
            </a:r>
          </a:p>
        </p:txBody>
      </p:sp>
      <p:pic>
        <p:nvPicPr>
          <p:cNvPr id="1026" name="Picture 2" descr="Free Pictures For Maths, Download Free Pictures For Maths png images, Free  ClipArts on Clipart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873" y="2756923"/>
            <a:ext cx="2060963" cy="1869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6900" y="1353058"/>
            <a:ext cx="16720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Measure: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Length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Capacity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Time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13321" y="1028456"/>
            <a:ext cx="27092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Number: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Place Value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4 number operations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Written and Mental strategies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97018" y="5433785"/>
            <a:ext cx="3194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Handling Data: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Collect, organise and present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Venn &amp; Carroll Diagrams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92335" y="3597591"/>
            <a:ext cx="25801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Shape and Space: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2D &amp; 3D Shapes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Area &amp; perimeter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Symmetry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Angles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5866" y="3597591"/>
            <a:ext cx="259951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Problem Solving: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Word problems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Mathematical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Different strategies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Apply knowledge and understanding</a:t>
            </a:r>
          </a:p>
        </p:txBody>
      </p:sp>
      <p:sp>
        <p:nvSpPr>
          <p:cNvPr id="5" name="Right Arrow 4"/>
          <p:cNvSpPr/>
          <p:nvPr/>
        </p:nvSpPr>
        <p:spPr>
          <a:xfrm rot="13772451">
            <a:off x="2269436" y="2438687"/>
            <a:ext cx="697313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 rot="18856822">
            <a:off x="4612535" y="2446340"/>
            <a:ext cx="697313" cy="269332"/>
          </a:xfrm>
          <a:prstGeom prst="right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Arrow 12"/>
          <p:cNvSpPr/>
          <p:nvPr/>
        </p:nvSpPr>
        <p:spPr>
          <a:xfrm rot="8668916">
            <a:off x="2063761" y="4201589"/>
            <a:ext cx="697313" cy="269332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>
            <a:off x="4787836" y="3830271"/>
            <a:ext cx="697313" cy="269332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4"/>
          <p:cNvSpPr/>
          <p:nvPr/>
        </p:nvSpPr>
        <p:spPr>
          <a:xfrm rot="4238294">
            <a:off x="3459248" y="4850969"/>
            <a:ext cx="697313" cy="26933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731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958" y="383921"/>
            <a:ext cx="1283259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34883" y="383921"/>
            <a:ext cx="6783978" cy="1320800"/>
          </a:xfrm>
        </p:spPr>
        <p:txBody>
          <a:bodyPr/>
          <a:lstStyle/>
          <a:p>
            <a:r>
              <a:rPr lang="en-GB" dirty="0"/>
              <a:t>Developing mental maths skills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271048714"/>
              </p:ext>
            </p:extLst>
          </p:nvPr>
        </p:nvGraphicFramePr>
        <p:xfrm>
          <a:off x="-333741" y="1098184"/>
          <a:ext cx="8247458" cy="5635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285219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ddition by Partitioning - Maths with M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46" y="370889"/>
            <a:ext cx="3911713" cy="2933785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Rules for rounding to the nearest 10 | Teaching Resourc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05"/>
          <a:stretch/>
        </p:blipFill>
        <p:spPr bwMode="auto">
          <a:xfrm>
            <a:off x="3776747" y="3628242"/>
            <a:ext cx="5367253" cy="279662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34066" y="1588168"/>
            <a:ext cx="40907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Partitioning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9495" y="4529937"/>
            <a:ext cx="3441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Rounding</a:t>
            </a:r>
          </a:p>
        </p:txBody>
      </p:sp>
    </p:spTree>
    <p:extLst>
      <p:ext uri="{BB962C8B-B14F-4D97-AF65-F5344CB8AC3E}">
        <p14:creationId xmlns:p14="http://schemas.microsoft.com/office/powerpoint/2010/main" val="400476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582" y="358460"/>
            <a:ext cx="1457826" cy="157194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65634" y="297979"/>
            <a:ext cx="6347713" cy="1320800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chemeClr val="accent2">
                    <a:lumMod val="50000"/>
                  </a:schemeClr>
                </a:solidFill>
              </a:rPr>
              <a:t>How can you help develop maths understanding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433402"/>
            <a:ext cx="6347714" cy="3880773"/>
          </a:xfrm>
        </p:spPr>
        <p:txBody>
          <a:bodyPr>
            <a:normAutofit/>
          </a:bodyPr>
          <a:lstStyle/>
          <a:p>
            <a:r>
              <a:rPr lang="en-GB" sz="3600" dirty="0"/>
              <a:t>Revise daily</a:t>
            </a:r>
          </a:p>
          <a:p>
            <a:r>
              <a:rPr lang="en-GB" sz="3600" dirty="0"/>
              <a:t>Encourage independence</a:t>
            </a:r>
          </a:p>
          <a:p>
            <a:r>
              <a:rPr lang="en-GB" sz="3600" dirty="0"/>
              <a:t>Real world experiences</a:t>
            </a:r>
          </a:p>
          <a:p>
            <a:r>
              <a:rPr lang="en-GB" sz="3600" dirty="0"/>
              <a:t>Support</a:t>
            </a:r>
          </a:p>
        </p:txBody>
      </p:sp>
      <p:pic>
        <p:nvPicPr>
          <p:cNvPr id="5" name="Picture 4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7006" y="3124076"/>
            <a:ext cx="2338900" cy="845763"/>
          </a:xfrm>
          <a:prstGeom prst="rect">
            <a:avLst/>
          </a:prstGeom>
        </p:spPr>
      </p:pic>
      <p:pic>
        <p:nvPicPr>
          <p:cNvPr id="8" name="Picture 7" descr="Life of an Educator - Dr. Justin Tarte: Accountability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99974">
            <a:off x="6206837" y="1944688"/>
            <a:ext cx="1412692" cy="84287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529FCF-E3C9-3733-3EF4-DF6ED27883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5142" y="5056289"/>
            <a:ext cx="257175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697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990" y="411324"/>
            <a:ext cx="1404135" cy="1553025"/>
          </a:xfrm>
          <a:prstGeom prst="rect">
            <a:avLst/>
          </a:prstGeom>
        </p:spPr>
      </p:pic>
      <p:pic>
        <p:nvPicPr>
          <p:cNvPr id="3078" name="Picture 6" descr="Titanic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839" y="889123"/>
            <a:ext cx="3906981" cy="155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660" y="17049"/>
            <a:ext cx="2150227" cy="32725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55098" y="4098111"/>
            <a:ext cx="2546465" cy="25578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3660" y="4243917"/>
            <a:ext cx="2368957" cy="229622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78441" y="3170358"/>
            <a:ext cx="63675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World Around Us</a:t>
            </a:r>
          </a:p>
        </p:txBody>
      </p:sp>
    </p:spTree>
    <p:extLst>
      <p:ext uri="{BB962C8B-B14F-4D97-AF65-F5344CB8AC3E}">
        <p14:creationId xmlns:p14="http://schemas.microsoft.com/office/powerpoint/2010/main" val="11879338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083" y="338795"/>
            <a:ext cx="1324823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299212" y="459840"/>
            <a:ext cx="6347713" cy="1320800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>
                <a:solidFill>
                  <a:schemeClr val="accent2">
                    <a:lumMod val="50000"/>
                  </a:schemeClr>
                </a:solidFill>
              </a:rPr>
              <a:t>Physical Education</a:t>
            </a:r>
          </a:p>
        </p:txBody>
      </p:sp>
      <p:pic>
        <p:nvPicPr>
          <p:cNvPr id="4098" name="Picture 2" descr="Swim England to fight for swift reopening as lockdown rules confirm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80" y="1912029"/>
            <a:ext cx="3581449" cy="20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r="1884"/>
          <a:stretch/>
        </p:blipFill>
        <p:spPr>
          <a:xfrm>
            <a:off x="4732221" y="2831509"/>
            <a:ext cx="2407966" cy="31260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261" y="4476697"/>
            <a:ext cx="3679768" cy="199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735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850" y="250015"/>
            <a:ext cx="1299884" cy="1428526"/>
          </a:xfrm>
          <a:prstGeom prst="rect">
            <a:avLst/>
          </a:prstGeom>
        </p:spPr>
      </p:pic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2598662"/>
              </p:ext>
            </p:extLst>
          </p:nvPr>
        </p:nvGraphicFramePr>
        <p:xfrm>
          <a:off x="188309" y="632403"/>
          <a:ext cx="8096483" cy="6284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2" name="Picture 2" descr="ict clipart - Clip Art Library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578" y="381010"/>
            <a:ext cx="2338388" cy="233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obile Icon clipart - Ipad, Apple, Technology, transparent clip art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1" t="1455" r="15511"/>
          <a:stretch/>
        </p:blipFill>
        <p:spPr bwMode="auto">
          <a:xfrm>
            <a:off x="5290661" y="632403"/>
            <a:ext cx="1695797" cy="242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7 tricks to use Microsoft Office totally free, without paying a penny –  مدونة ملحوظة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80" y="5196454"/>
            <a:ext cx="2327564" cy="1309255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Life of an Educator - Dr. Justin Tarte: Accountability ...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4381">
            <a:off x="1571905" y="5343247"/>
            <a:ext cx="1157948" cy="69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0101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65918" y="2634621"/>
            <a:ext cx="6347713" cy="870065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solidFill>
                  <a:srgbClr val="0070C0"/>
                </a:solidFill>
              </a:rPr>
              <a:t>Grow In Love </a:t>
            </a:r>
            <a:r>
              <a:rPr lang="en-GB" sz="4800" b="1" dirty="0">
                <a:solidFill>
                  <a:schemeClr val="accent2">
                    <a:lumMod val="50000"/>
                  </a:schemeClr>
                </a:solidFill>
              </a:rPr>
              <a:t>&amp; </a:t>
            </a:r>
            <a:r>
              <a:rPr lang="en-GB" sz="4800" b="1" dirty="0">
                <a:solidFill>
                  <a:srgbClr val="FF0000"/>
                </a:solidFill>
              </a:rPr>
              <a:t>PDMU</a:t>
            </a:r>
          </a:p>
        </p:txBody>
      </p:sp>
      <p:pic>
        <p:nvPicPr>
          <p:cNvPr id="7172" name="Picture 4" descr="http://www.nicurriculum.org.uk/curriculum_microsite/pdmu/living_learning_together/images/year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094" y="3779965"/>
            <a:ext cx="5511362" cy="146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Grow in Love&amp;quot; Religious Education Service available - The Diocese of Ardagh  And Clonmacnoi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70"/>
          <a:stretch/>
        </p:blipFill>
        <p:spPr bwMode="auto">
          <a:xfrm>
            <a:off x="1083680" y="428293"/>
            <a:ext cx="2532659" cy="200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28767" y="847971"/>
            <a:ext cx="33848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Christian Faith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Word of God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Christian Morality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Liturgy &amp; prayer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Early Irish Christianity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018406612"/>
              </p:ext>
            </p:extLst>
          </p:nvPr>
        </p:nvGraphicFramePr>
        <p:xfrm>
          <a:off x="549826" y="3474720"/>
          <a:ext cx="7629897" cy="4884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0020760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62751" y="738872"/>
            <a:ext cx="6738852" cy="1320800"/>
          </a:xfrm>
        </p:spPr>
        <p:txBody>
          <a:bodyPr/>
          <a:lstStyle/>
          <a:p>
            <a:r>
              <a:rPr lang="en-GB" dirty="0"/>
              <a:t>Assessment For Learning (AFL)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604" y="1565522"/>
            <a:ext cx="7112925" cy="3880773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/>
              <a:t>Pupil involvement.</a:t>
            </a:r>
          </a:p>
          <a:p>
            <a:r>
              <a:rPr lang="en-GB" sz="3200" dirty="0"/>
              <a:t>Assessment for leaning based upon Learning Intention and Success Criteria.</a:t>
            </a:r>
          </a:p>
          <a:p>
            <a:r>
              <a:rPr lang="en-GB" sz="3200" dirty="0"/>
              <a:t>Peer/Self Assessment.</a:t>
            </a:r>
          </a:p>
          <a:p>
            <a:r>
              <a:rPr lang="en-GB" sz="3200" dirty="0"/>
              <a:t>Target setting.</a:t>
            </a:r>
          </a:p>
          <a:p>
            <a:r>
              <a:rPr lang="en-GB" sz="3200" dirty="0"/>
              <a:t>Half-Termly assessments.</a:t>
            </a:r>
          </a:p>
          <a:p>
            <a:r>
              <a:rPr lang="en-GB" sz="3200" dirty="0"/>
              <a:t>Accelerated Reader/Mathletics.</a:t>
            </a:r>
          </a:p>
        </p:txBody>
      </p:sp>
      <p:pic>
        <p:nvPicPr>
          <p:cNvPr id="6146" name="Picture 2" descr="Literacy – Stamford Welland Academy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7" t="19166" r="8209" b="36868"/>
          <a:stretch/>
        </p:blipFill>
        <p:spPr bwMode="auto">
          <a:xfrm>
            <a:off x="864523" y="5446295"/>
            <a:ext cx="3374968" cy="113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Mathletics (educational software) - Wikipedi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452" y="5114638"/>
            <a:ext cx="2252779" cy="158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763" y="53504"/>
            <a:ext cx="1141829" cy="11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16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2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585" y="1001335"/>
            <a:ext cx="1324823" cy="14285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6342" y="2256843"/>
            <a:ext cx="7331243" cy="2482938"/>
          </a:xfrm>
        </p:spPr>
        <p:txBody>
          <a:bodyPr>
            <a:noAutofit/>
          </a:bodyPr>
          <a:lstStyle/>
          <a:p>
            <a:r>
              <a:rPr lang="en-GB" sz="2000" dirty="0"/>
              <a:t>Thank you for signing up to Seesaw. This app enables us to establish an effective form of communication between home and school. </a:t>
            </a:r>
          </a:p>
          <a:p>
            <a:r>
              <a:rPr lang="en-GB" sz="2000" dirty="0"/>
              <a:t>We would actively encourage you to keep us updated on any developments that could affect your child’s education.</a:t>
            </a:r>
          </a:p>
        </p:txBody>
      </p:sp>
      <p:pic>
        <p:nvPicPr>
          <p:cNvPr id="8194" name="Picture 2" descr="Seesaw - Crunchbase Company Profile &amp;amp; Fun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850" y="230099"/>
            <a:ext cx="2266950" cy="202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4736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992205" y="340935"/>
            <a:ext cx="6347713" cy="1320800"/>
          </a:xfrm>
        </p:spPr>
        <p:txBody>
          <a:bodyPr/>
          <a:lstStyle/>
          <a:p>
            <a:pPr algn="ctr"/>
            <a:r>
              <a:rPr lang="en-GB" sz="4800" b="1" u="sng" dirty="0"/>
              <a:t>Homework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486821"/>
            <a:ext cx="6729664" cy="4528968"/>
          </a:xfrm>
        </p:spPr>
        <p:txBody>
          <a:bodyPr>
            <a:normAutofit fontScale="25000" lnSpcReduction="20000"/>
          </a:bodyPr>
          <a:lstStyle/>
          <a:p>
            <a:endParaRPr lang="en-GB" sz="2300" dirty="0"/>
          </a:p>
          <a:p>
            <a:endParaRPr lang="en-GB" sz="2300" dirty="0"/>
          </a:p>
          <a:p>
            <a:endParaRPr lang="en-GB" sz="2300" dirty="0"/>
          </a:p>
          <a:p>
            <a:r>
              <a:rPr lang="en-GB" sz="6000" dirty="0"/>
              <a:t> Homework due to be submitted each day</a:t>
            </a:r>
          </a:p>
          <a:p>
            <a:r>
              <a:rPr lang="en-GB" sz="6000" dirty="0"/>
              <a:t>Monday – mental maths</a:t>
            </a:r>
          </a:p>
          <a:p>
            <a:r>
              <a:rPr lang="en-GB" sz="6000" dirty="0"/>
              <a:t>Tuesday Comprehension/Grammar</a:t>
            </a:r>
          </a:p>
          <a:p>
            <a:r>
              <a:rPr lang="en-GB" sz="6000" dirty="0"/>
              <a:t>Wednesday – Times tables booklet</a:t>
            </a:r>
          </a:p>
          <a:p>
            <a:r>
              <a:rPr lang="en-GB" sz="6000" dirty="0"/>
              <a:t>Thursday – Freckle</a:t>
            </a:r>
          </a:p>
          <a:p>
            <a:r>
              <a:rPr lang="en-GB" sz="6000" dirty="0"/>
              <a:t>Spellings and reading daily </a:t>
            </a:r>
          </a:p>
          <a:p>
            <a:pPr marL="0" indent="0">
              <a:buNone/>
            </a:pPr>
            <a:endParaRPr lang="en-GB" sz="60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4800" dirty="0"/>
              <a:t>Written homework and spellings should last approx. 30 minutes and we encourage all pupils to read for at least 20 minutes at home each evening.</a:t>
            </a:r>
          </a:p>
        </p:txBody>
      </p:sp>
    </p:spTree>
    <p:extLst>
      <p:ext uri="{BB962C8B-B14F-4D97-AF65-F5344CB8AC3E}">
        <p14:creationId xmlns:p14="http://schemas.microsoft.com/office/powerpoint/2010/main" val="20947079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836" y="1001335"/>
            <a:ext cx="1291572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Celebrating the power of these two words: Thank you - The San Diego  Union-Tribu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55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5611019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If you have any questions or queries regarding your child’s year in P5 please do not hesitate to ask.</a:t>
            </a:r>
          </a:p>
          <a:p>
            <a:pPr algn="ctr"/>
            <a:r>
              <a:rPr lang="en-GB" sz="2400" dirty="0"/>
              <a:t>Mrs Wright, Miss Murphy and </a:t>
            </a:r>
            <a:r>
              <a:rPr lang="en-GB" sz="2400"/>
              <a:t>Mr Rafferty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8698642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618</TotalTime>
  <Words>476</Words>
  <Application>Microsoft Office PowerPoint</Application>
  <PresentationFormat>On-screen Show (4:3)</PresentationFormat>
  <Paragraphs>126</Paragraphs>
  <Slides>23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Britannic Bold</vt:lpstr>
      <vt:lpstr>Calibri</vt:lpstr>
      <vt:lpstr>Trebuchet MS</vt:lpstr>
      <vt:lpstr>Wingdings 3</vt:lpstr>
      <vt:lpstr>Facet</vt:lpstr>
      <vt:lpstr>Primary 5 Curriculum Overview 2024-25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Numeracy Overview</vt:lpstr>
      <vt:lpstr>Developing mental maths skills</vt:lpstr>
      <vt:lpstr>PowerPoint Presentation</vt:lpstr>
      <vt:lpstr>How can you help develop maths understanding at home?</vt:lpstr>
      <vt:lpstr>PowerPoint Presentation</vt:lpstr>
      <vt:lpstr>Physical Education</vt:lpstr>
      <vt:lpstr>PowerPoint Presentation</vt:lpstr>
      <vt:lpstr>Grow In Love &amp; PDMU</vt:lpstr>
      <vt:lpstr>Assessment For Learning (AFL)</vt:lpstr>
      <vt:lpstr>PowerPoint Presentation</vt:lpstr>
      <vt:lpstr>Homework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7 Curriculum Overview</dc:title>
  <dc:creator>P Traynor</dc:creator>
  <cp:lastModifiedBy>G Murphy</cp:lastModifiedBy>
  <cp:revision>84</cp:revision>
  <cp:lastPrinted>2021-09-20T12:21:21Z</cp:lastPrinted>
  <dcterms:created xsi:type="dcterms:W3CDTF">2021-09-16T08:11:46Z</dcterms:created>
  <dcterms:modified xsi:type="dcterms:W3CDTF">2024-11-25T09:59:27Z</dcterms:modified>
</cp:coreProperties>
</file>