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4" saveSubsetFonts="1">
  <p:sldMasterIdLst>
    <p:sldMasterId id="2147483781" r:id="rId1"/>
  </p:sldMasterIdLst>
  <p:notesMasterIdLst>
    <p:notesMasterId r:id="rId23"/>
  </p:notesMasterIdLst>
  <p:handoutMasterIdLst>
    <p:handoutMasterId r:id="rId24"/>
  </p:handoutMasterIdLst>
  <p:sldIdLst>
    <p:sldId id="256" r:id="rId2"/>
    <p:sldId id="257" r:id="rId3"/>
    <p:sldId id="258" r:id="rId4"/>
    <p:sldId id="259" r:id="rId5"/>
    <p:sldId id="260" r:id="rId6"/>
    <p:sldId id="261" r:id="rId7"/>
    <p:sldId id="282" r:id="rId8"/>
    <p:sldId id="263" r:id="rId9"/>
    <p:sldId id="283" r:id="rId10"/>
    <p:sldId id="286" r:id="rId11"/>
    <p:sldId id="268" r:id="rId12"/>
    <p:sldId id="288" r:id="rId13"/>
    <p:sldId id="266" r:id="rId14"/>
    <p:sldId id="287" r:id="rId15"/>
    <p:sldId id="289" r:id="rId16"/>
    <p:sldId id="275" r:id="rId17"/>
    <p:sldId id="270" r:id="rId18"/>
    <p:sldId id="285" r:id="rId19"/>
    <p:sldId id="271" r:id="rId20"/>
    <p:sldId id="272" r:id="rId21"/>
    <p:sldId id="280" r:id="rId22"/>
  </p:sldIdLst>
  <p:sldSz cx="9144000" cy="6858000" type="screen4x3"/>
  <p:notesSz cx="6797675" cy="9926638"/>
  <p:defaultTextStyle>
    <a:defPPr>
      <a:defRPr lang="en-US"/>
    </a:defPPr>
    <a:lvl1pPr algn="l" defTabSz="457200"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Trebuchet MS" panose="020B0603020202020204" pitchFamily="34" charset="0"/>
        <a:ea typeface="+mn-ea"/>
        <a:cs typeface="+mn-cs"/>
      </a:defRPr>
    </a:lvl5pPr>
    <a:lvl6pPr marL="2286000" algn="l" defTabSz="914400" rtl="0" eaLnBrk="1" latinLnBrk="0" hangingPunct="1">
      <a:defRPr kern="1200">
        <a:solidFill>
          <a:schemeClr val="tx1"/>
        </a:solidFill>
        <a:latin typeface="Trebuchet MS" panose="020B0603020202020204" pitchFamily="34" charset="0"/>
        <a:ea typeface="+mn-ea"/>
        <a:cs typeface="+mn-cs"/>
      </a:defRPr>
    </a:lvl6pPr>
    <a:lvl7pPr marL="2743200" algn="l" defTabSz="914400" rtl="0" eaLnBrk="1" latinLnBrk="0" hangingPunct="1">
      <a:defRPr kern="1200">
        <a:solidFill>
          <a:schemeClr val="tx1"/>
        </a:solidFill>
        <a:latin typeface="Trebuchet MS" panose="020B0603020202020204" pitchFamily="34" charset="0"/>
        <a:ea typeface="+mn-ea"/>
        <a:cs typeface="+mn-cs"/>
      </a:defRPr>
    </a:lvl7pPr>
    <a:lvl8pPr marL="3200400" algn="l" defTabSz="914400" rtl="0" eaLnBrk="1" latinLnBrk="0" hangingPunct="1">
      <a:defRPr kern="1200">
        <a:solidFill>
          <a:schemeClr val="tx1"/>
        </a:solidFill>
        <a:latin typeface="Trebuchet MS" panose="020B0603020202020204" pitchFamily="34" charset="0"/>
        <a:ea typeface="+mn-ea"/>
        <a:cs typeface="+mn-cs"/>
      </a:defRPr>
    </a:lvl8pPr>
    <a:lvl9pPr marL="3657600" algn="l" defTabSz="914400" rtl="0" eaLnBrk="1" latinLnBrk="0" hangingPunct="1">
      <a:defRPr kern="1200">
        <a:solidFill>
          <a:schemeClr val="tx1"/>
        </a:solidFill>
        <a:latin typeface="Trebuchet MS" panose="020B0603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7">
          <p15:clr>
            <a:srgbClr val="A4A3A4"/>
          </p15:clr>
        </p15:guide>
        <p15:guide id="2" pos="214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770" autoAdjust="0"/>
    <p:restoredTop sz="95027" autoAdjust="0"/>
  </p:normalViewPr>
  <p:slideViewPr>
    <p:cSldViewPr>
      <p:cViewPr varScale="1">
        <p:scale>
          <a:sx n="62" d="100"/>
          <a:sy n="62" d="100"/>
        </p:scale>
        <p:origin x="1508" y="5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60" d="100"/>
          <a:sy n="60" d="100"/>
        </p:scale>
        <p:origin x="-1716" y="-54"/>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38F1400-290E-4623-A4B0-34A3B5A8F3EA}" type="doc">
      <dgm:prSet loTypeId="urn:microsoft.com/office/officeart/2005/8/layout/cycle5" loCatId="cycle" qsTypeId="urn:microsoft.com/office/officeart/2005/8/quickstyle/simple1" qsCatId="simple" csTypeId="urn:microsoft.com/office/officeart/2005/8/colors/accent1_2" csCatId="accent1" phldr="1"/>
      <dgm:spPr/>
      <dgm:t>
        <a:bodyPr/>
        <a:lstStyle/>
        <a:p>
          <a:endParaRPr lang="en-US"/>
        </a:p>
      </dgm:t>
    </dgm:pt>
    <dgm:pt modelId="{91138C81-B3E0-48A4-BF2E-E3C154AEC9A3}">
      <dgm:prSet phldrT="[Text]" custT="1"/>
      <dgm:spPr>
        <a:solidFill>
          <a:srgbClr val="92D050"/>
        </a:solidFill>
      </dgm:spPr>
      <dgm:t>
        <a:bodyPr/>
        <a:lstStyle/>
        <a:p>
          <a:pPr algn="ctr"/>
          <a:r>
            <a:rPr lang="en-US" sz="1400" b="1" u="sng" dirty="0">
              <a:solidFill>
                <a:srgbClr val="FF0000"/>
              </a:solidFill>
            </a:rPr>
            <a:t>Quick recall;</a:t>
          </a:r>
        </a:p>
        <a:p>
          <a:pPr algn="l"/>
          <a:r>
            <a:rPr lang="en-US" sz="1400" dirty="0"/>
            <a:t>-Addition and subtraction facts</a:t>
          </a:r>
        </a:p>
        <a:p>
          <a:pPr algn="l"/>
          <a:r>
            <a:rPr lang="en-US" sz="1400" dirty="0"/>
            <a:t>-</a:t>
          </a:r>
          <a:r>
            <a:rPr lang="en-US" sz="1400" dirty="0" err="1"/>
            <a:t>Numberbonds</a:t>
          </a:r>
          <a:endParaRPr lang="en-US" sz="1400" dirty="0"/>
        </a:p>
        <a:p>
          <a:pPr algn="ctr"/>
          <a:endParaRPr lang="en-US" sz="1400" dirty="0"/>
        </a:p>
      </dgm:t>
    </dgm:pt>
    <dgm:pt modelId="{56E4611F-C47F-481C-B9A0-30FF982B089A}" type="parTrans" cxnId="{9A5EADD9-9C34-4BC1-92E2-4A660534C8D0}">
      <dgm:prSet/>
      <dgm:spPr/>
      <dgm:t>
        <a:bodyPr/>
        <a:lstStyle/>
        <a:p>
          <a:endParaRPr lang="en-US"/>
        </a:p>
      </dgm:t>
    </dgm:pt>
    <dgm:pt modelId="{7C2A6A62-9D3A-47D6-AC29-7170FC0E56D2}" type="sibTrans" cxnId="{9A5EADD9-9C34-4BC1-92E2-4A660534C8D0}">
      <dgm:prSet/>
      <dgm:spPr/>
      <dgm:t>
        <a:bodyPr/>
        <a:lstStyle/>
        <a:p>
          <a:endParaRPr lang="en-US"/>
        </a:p>
      </dgm:t>
    </dgm:pt>
    <dgm:pt modelId="{81435ABB-1C56-44E6-AEA4-FC4B6D7986D7}">
      <dgm:prSet phldrT="[Text]" custT="1"/>
      <dgm:spPr>
        <a:solidFill>
          <a:srgbClr val="92D050"/>
        </a:solidFill>
      </dgm:spPr>
      <dgm:t>
        <a:bodyPr/>
        <a:lstStyle/>
        <a:p>
          <a:pPr marL="0" marR="0" lvl="0" indent="0" algn="l" defTabSz="914400" eaLnBrk="1" fontAlgn="auto" latinLnBrk="0" hangingPunct="1">
            <a:lnSpc>
              <a:spcPct val="100000"/>
            </a:lnSpc>
            <a:spcBef>
              <a:spcPts val="0"/>
            </a:spcBef>
            <a:spcAft>
              <a:spcPts val="0"/>
            </a:spcAft>
            <a:buClrTx/>
            <a:buSzTx/>
            <a:buFontTx/>
            <a:buNone/>
            <a:tabLst/>
            <a:defRPr/>
          </a:pPr>
          <a:r>
            <a:rPr lang="en-US" sz="1400" dirty="0"/>
            <a:t>-Counting in 2s, 3s, 5s and 10s</a:t>
          </a:r>
        </a:p>
        <a:p>
          <a:pPr marL="0" marR="0" lvl="0" indent="0" algn="l" defTabSz="914400" eaLnBrk="1" fontAlgn="auto" latinLnBrk="0" hangingPunct="1">
            <a:lnSpc>
              <a:spcPct val="100000"/>
            </a:lnSpc>
            <a:spcBef>
              <a:spcPts val="0"/>
            </a:spcBef>
            <a:spcAft>
              <a:spcPts val="0"/>
            </a:spcAft>
            <a:buClrTx/>
            <a:buSzTx/>
            <a:buFontTx/>
            <a:buNone/>
            <a:tabLst/>
            <a:defRPr/>
          </a:pPr>
          <a:r>
            <a:rPr lang="en-US" sz="1400" dirty="0"/>
            <a:t>-Doubles and near doubles</a:t>
          </a:r>
        </a:p>
        <a:p>
          <a:pPr marL="0" marR="0" lvl="0" indent="0" algn="l" defTabSz="914400" eaLnBrk="1" fontAlgn="auto" latinLnBrk="0" hangingPunct="1">
            <a:lnSpc>
              <a:spcPct val="100000"/>
            </a:lnSpc>
            <a:spcBef>
              <a:spcPts val="0"/>
            </a:spcBef>
            <a:spcAft>
              <a:spcPts val="0"/>
            </a:spcAft>
            <a:buClrTx/>
            <a:buSzTx/>
            <a:buFontTx/>
            <a:buNone/>
            <a:tabLst/>
            <a:defRPr/>
          </a:pPr>
          <a:r>
            <a:rPr lang="en-US" sz="1400" dirty="0"/>
            <a:t>-Rounding up and down</a:t>
          </a:r>
        </a:p>
        <a:p>
          <a:pPr marL="0" marR="0" lvl="0" indent="0" algn="l" defTabSz="914400" eaLnBrk="1" fontAlgn="auto" latinLnBrk="0" hangingPunct="1">
            <a:lnSpc>
              <a:spcPct val="100000"/>
            </a:lnSpc>
            <a:spcBef>
              <a:spcPts val="0"/>
            </a:spcBef>
            <a:spcAft>
              <a:spcPts val="0"/>
            </a:spcAft>
            <a:buClrTx/>
            <a:buSzTx/>
            <a:buFontTx/>
            <a:buNone/>
            <a:tabLst/>
            <a:defRPr/>
          </a:pPr>
          <a:r>
            <a:rPr lang="en-US" sz="1400" dirty="0"/>
            <a:t>-Inverse operations</a:t>
          </a:r>
        </a:p>
        <a:p>
          <a:pPr marL="0" marR="0" lvl="0" indent="0" algn="l" defTabSz="914400" eaLnBrk="1" fontAlgn="auto" latinLnBrk="0" hangingPunct="1">
            <a:lnSpc>
              <a:spcPct val="100000"/>
            </a:lnSpc>
            <a:spcBef>
              <a:spcPts val="0"/>
            </a:spcBef>
            <a:spcAft>
              <a:spcPts val="0"/>
            </a:spcAft>
            <a:buClrTx/>
            <a:buSzTx/>
            <a:buFontTx/>
            <a:buNone/>
            <a:tabLst/>
            <a:defRPr/>
          </a:pPr>
          <a:r>
            <a:rPr lang="en-US" sz="1400" dirty="0"/>
            <a:t>-Understand and use mathematical vocabulary and language</a:t>
          </a:r>
        </a:p>
      </dgm:t>
    </dgm:pt>
    <dgm:pt modelId="{E7072951-0C5B-41A6-B4F5-5D726A0C0786}" type="parTrans" cxnId="{C955F4CA-89E6-4A9F-835C-AFD0EB0C00A4}">
      <dgm:prSet/>
      <dgm:spPr/>
      <dgm:t>
        <a:bodyPr/>
        <a:lstStyle/>
        <a:p>
          <a:endParaRPr lang="en-US"/>
        </a:p>
      </dgm:t>
    </dgm:pt>
    <dgm:pt modelId="{6CCE5538-1AF6-4E8A-8015-EC5FC5E89AD8}" type="sibTrans" cxnId="{C955F4CA-89E6-4A9F-835C-AFD0EB0C00A4}">
      <dgm:prSet/>
      <dgm:spPr/>
      <dgm:t>
        <a:bodyPr/>
        <a:lstStyle/>
        <a:p>
          <a:endParaRPr lang="en-US"/>
        </a:p>
      </dgm:t>
    </dgm:pt>
    <dgm:pt modelId="{91825E13-1E45-4234-AC2C-E44C2111FEC0}">
      <dgm:prSet phldrT="[Text]" custT="1"/>
      <dgm:spPr>
        <a:solidFill>
          <a:srgbClr val="92D050"/>
        </a:solidFill>
      </dgm:spPr>
      <dgm:t>
        <a:bodyPr/>
        <a:lstStyle/>
        <a:p>
          <a:pPr algn="ctr"/>
          <a:r>
            <a:rPr lang="en-US" sz="1400" b="1" u="sng" dirty="0">
              <a:solidFill>
                <a:schemeClr val="accent4"/>
              </a:solidFill>
            </a:rPr>
            <a:t>School:</a:t>
          </a:r>
          <a:endParaRPr lang="en-US" sz="1400" b="0" u="sng" dirty="0">
            <a:solidFill>
              <a:schemeClr val="accent4"/>
            </a:solidFill>
          </a:endParaRPr>
        </a:p>
        <a:p>
          <a:pPr algn="l"/>
          <a:r>
            <a:rPr lang="en-US" sz="1400" dirty="0"/>
            <a:t>-Magic Number</a:t>
          </a:r>
        </a:p>
        <a:p>
          <a:pPr algn="l"/>
          <a:r>
            <a:rPr lang="en-US" sz="1400" dirty="0"/>
            <a:t>-Daily ten</a:t>
          </a:r>
        </a:p>
        <a:p>
          <a:pPr algn="l"/>
          <a:r>
            <a:rPr lang="en-US" sz="1400" dirty="0"/>
            <a:t>-Weekly mental test</a:t>
          </a:r>
        </a:p>
      </dgm:t>
    </dgm:pt>
    <dgm:pt modelId="{516F7CF3-6F96-40DC-AB27-0B52C6059240}" type="parTrans" cxnId="{680E01CA-E831-4002-B155-69A8944A2E03}">
      <dgm:prSet/>
      <dgm:spPr/>
      <dgm:t>
        <a:bodyPr/>
        <a:lstStyle/>
        <a:p>
          <a:endParaRPr lang="en-US"/>
        </a:p>
      </dgm:t>
    </dgm:pt>
    <dgm:pt modelId="{FA85F852-F48F-43C5-B37B-C65DAE6AC094}" type="sibTrans" cxnId="{680E01CA-E831-4002-B155-69A8944A2E03}">
      <dgm:prSet/>
      <dgm:spPr/>
      <dgm:t>
        <a:bodyPr/>
        <a:lstStyle/>
        <a:p>
          <a:endParaRPr lang="en-US"/>
        </a:p>
      </dgm:t>
    </dgm:pt>
    <dgm:pt modelId="{5CED8D67-CA95-4D6F-8803-C0888F887E50}">
      <dgm:prSet phldrT="[Text]" custT="1"/>
      <dgm:spPr>
        <a:solidFill>
          <a:srgbClr val="92D050"/>
        </a:solidFill>
      </dgm:spPr>
      <dgm:t>
        <a:bodyPr/>
        <a:lstStyle/>
        <a:p>
          <a:endParaRPr lang="en-US" sz="1000" dirty="0"/>
        </a:p>
      </dgm:t>
    </dgm:pt>
    <dgm:pt modelId="{5EA4EA75-64CF-48C0-AFBC-B60CA5E310FA}" type="parTrans" cxnId="{A0684E6B-4654-4C23-AD42-EC9C70E0A9C3}">
      <dgm:prSet/>
      <dgm:spPr/>
      <dgm:t>
        <a:bodyPr/>
        <a:lstStyle/>
        <a:p>
          <a:endParaRPr lang="en-US"/>
        </a:p>
      </dgm:t>
    </dgm:pt>
    <dgm:pt modelId="{FF5C741D-EA93-4EE8-B5EF-304AAB14DDC3}" type="sibTrans" cxnId="{A0684E6B-4654-4C23-AD42-EC9C70E0A9C3}">
      <dgm:prSet/>
      <dgm:spPr/>
      <dgm:t>
        <a:bodyPr/>
        <a:lstStyle/>
        <a:p>
          <a:endParaRPr lang="en-US"/>
        </a:p>
      </dgm:t>
    </dgm:pt>
    <dgm:pt modelId="{C6BB7110-6D1F-42EC-9DF3-E18E7D2B8362}" type="pres">
      <dgm:prSet presAssocID="{B38F1400-290E-4623-A4B0-34A3B5A8F3EA}" presName="cycle" presStyleCnt="0">
        <dgm:presLayoutVars>
          <dgm:dir/>
          <dgm:resizeHandles val="exact"/>
        </dgm:presLayoutVars>
      </dgm:prSet>
      <dgm:spPr/>
    </dgm:pt>
    <dgm:pt modelId="{4EAE4DDD-AAF2-4E2B-897A-46D00A041287}" type="pres">
      <dgm:prSet presAssocID="{91138C81-B3E0-48A4-BF2E-E3C154AEC9A3}" presName="node" presStyleLbl="node1" presStyleIdx="0" presStyleCnt="4" custScaleX="159576" custScaleY="95231" custRadScaleRad="102758" custRadScaleInc="21515">
        <dgm:presLayoutVars>
          <dgm:bulletEnabled val="1"/>
        </dgm:presLayoutVars>
      </dgm:prSet>
      <dgm:spPr/>
    </dgm:pt>
    <dgm:pt modelId="{9677A104-C73E-4C75-A671-6F039382B0D6}" type="pres">
      <dgm:prSet presAssocID="{91138C81-B3E0-48A4-BF2E-E3C154AEC9A3}" presName="spNode" presStyleCnt="0"/>
      <dgm:spPr/>
    </dgm:pt>
    <dgm:pt modelId="{A0669D02-1C94-4E88-944E-0A3D0783D1AE}" type="pres">
      <dgm:prSet presAssocID="{7C2A6A62-9D3A-47D6-AC29-7170FC0E56D2}" presName="sibTrans" presStyleLbl="sibTrans1D1" presStyleIdx="0" presStyleCnt="4"/>
      <dgm:spPr/>
    </dgm:pt>
    <dgm:pt modelId="{B278C853-C60F-4344-A9F3-89E04028FC02}" type="pres">
      <dgm:prSet presAssocID="{81435ABB-1C56-44E6-AEA4-FC4B6D7986D7}" presName="node" presStyleLbl="node1" presStyleIdx="1" presStyleCnt="4" custScaleX="168130" custScaleY="138783" custRadScaleRad="120732" custRadScaleInc="-12705">
        <dgm:presLayoutVars>
          <dgm:bulletEnabled val="1"/>
        </dgm:presLayoutVars>
      </dgm:prSet>
      <dgm:spPr/>
    </dgm:pt>
    <dgm:pt modelId="{F9B051D3-989B-4456-9A01-C9C5708E8490}" type="pres">
      <dgm:prSet presAssocID="{81435ABB-1C56-44E6-AEA4-FC4B6D7986D7}" presName="spNode" presStyleCnt="0"/>
      <dgm:spPr/>
    </dgm:pt>
    <dgm:pt modelId="{FBC83373-F72D-4995-A3E5-17D0038906D1}" type="pres">
      <dgm:prSet presAssocID="{6CCE5538-1AF6-4E8A-8015-EC5FC5E89AD8}" presName="sibTrans" presStyleLbl="sibTrans1D1" presStyleIdx="1" presStyleCnt="4"/>
      <dgm:spPr/>
    </dgm:pt>
    <dgm:pt modelId="{2A2B4E54-53F1-4144-B566-86F8E770F55A}" type="pres">
      <dgm:prSet presAssocID="{91825E13-1E45-4234-AC2C-E44C2111FEC0}" presName="node" presStyleLbl="node1" presStyleIdx="2" presStyleCnt="4" custScaleX="158807" custScaleY="110670" custRadScaleRad="95105" custRadScaleInc="-34557">
        <dgm:presLayoutVars>
          <dgm:bulletEnabled val="1"/>
        </dgm:presLayoutVars>
      </dgm:prSet>
      <dgm:spPr/>
    </dgm:pt>
    <dgm:pt modelId="{AB4E0EA5-C4EB-46AA-92F3-BE5853E4DE78}" type="pres">
      <dgm:prSet presAssocID="{91825E13-1E45-4234-AC2C-E44C2111FEC0}" presName="spNode" presStyleCnt="0"/>
      <dgm:spPr/>
    </dgm:pt>
    <dgm:pt modelId="{30945071-224A-4DA6-8035-BF380318E0C9}" type="pres">
      <dgm:prSet presAssocID="{FA85F852-F48F-43C5-B37B-C65DAE6AC094}" presName="sibTrans" presStyleLbl="sibTrans1D1" presStyleIdx="2" presStyleCnt="4"/>
      <dgm:spPr/>
    </dgm:pt>
    <dgm:pt modelId="{3270A65E-94D7-4039-B425-8D75E126C737}" type="pres">
      <dgm:prSet presAssocID="{5CED8D67-CA95-4D6F-8803-C0888F887E50}" presName="node" presStyleLbl="node1" presStyleIdx="3" presStyleCnt="4" custScaleX="133696" custScaleY="129198" custRadScaleRad="104413" custRadScaleInc="14655">
        <dgm:presLayoutVars>
          <dgm:bulletEnabled val="1"/>
        </dgm:presLayoutVars>
      </dgm:prSet>
      <dgm:spPr/>
    </dgm:pt>
    <dgm:pt modelId="{57C82675-D6E4-49B7-9CDB-3FD3331B5F21}" type="pres">
      <dgm:prSet presAssocID="{5CED8D67-CA95-4D6F-8803-C0888F887E50}" presName="spNode" presStyleCnt="0"/>
      <dgm:spPr/>
    </dgm:pt>
    <dgm:pt modelId="{F584D9BF-38F8-45D1-A04C-2CA449A6BBFC}" type="pres">
      <dgm:prSet presAssocID="{FF5C741D-EA93-4EE8-B5EF-304AAB14DDC3}" presName="sibTrans" presStyleLbl="sibTrans1D1" presStyleIdx="3" presStyleCnt="4"/>
      <dgm:spPr/>
    </dgm:pt>
  </dgm:ptLst>
  <dgm:cxnLst>
    <dgm:cxn modelId="{30980D62-6DF5-4D56-85BC-3828CBDB3A32}" type="presOf" srcId="{B38F1400-290E-4623-A4B0-34A3B5A8F3EA}" destId="{C6BB7110-6D1F-42EC-9DF3-E18E7D2B8362}" srcOrd="0" destOrd="0" presId="urn:microsoft.com/office/officeart/2005/8/layout/cycle5"/>
    <dgm:cxn modelId="{A0684E6B-4654-4C23-AD42-EC9C70E0A9C3}" srcId="{B38F1400-290E-4623-A4B0-34A3B5A8F3EA}" destId="{5CED8D67-CA95-4D6F-8803-C0888F887E50}" srcOrd="3" destOrd="0" parTransId="{5EA4EA75-64CF-48C0-AFBC-B60CA5E310FA}" sibTransId="{FF5C741D-EA93-4EE8-B5EF-304AAB14DDC3}"/>
    <dgm:cxn modelId="{AFA86351-926E-4900-A40B-D75F7C9C4ABF}" type="presOf" srcId="{6CCE5538-1AF6-4E8A-8015-EC5FC5E89AD8}" destId="{FBC83373-F72D-4995-A3E5-17D0038906D1}" srcOrd="0" destOrd="0" presId="urn:microsoft.com/office/officeart/2005/8/layout/cycle5"/>
    <dgm:cxn modelId="{55E1A077-9BDA-4B96-BFC4-8D6F16CFDB97}" type="presOf" srcId="{91138C81-B3E0-48A4-BF2E-E3C154AEC9A3}" destId="{4EAE4DDD-AAF2-4E2B-897A-46D00A041287}" srcOrd="0" destOrd="0" presId="urn:microsoft.com/office/officeart/2005/8/layout/cycle5"/>
    <dgm:cxn modelId="{AAF31984-8510-4EDE-B08D-864312EAF980}" type="presOf" srcId="{FA85F852-F48F-43C5-B37B-C65DAE6AC094}" destId="{30945071-224A-4DA6-8035-BF380318E0C9}" srcOrd="0" destOrd="0" presId="urn:microsoft.com/office/officeart/2005/8/layout/cycle5"/>
    <dgm:cxn modelId="{1322C0A7-413F-4549-8FBB-9CFDD566FE67}" type="presOf" srcId="{91825E13-1E45-4234-AC2C-E44C2111FEC0}" destId="{2A2B4E54-53F1-4144-B566-86F8E770F55A}" srcOrd="0" destOrd="0" presId="urn:microsoft.com/office/officeart/2005/8/layout/cycle5"/>
    <dgm:cxn modelId="{C68CF3AB-9492-48C2-817E-2356CCF29859}" type="presOf" srcId="{5CED8D67-CA95-4D6F-8803-C0888F887E50}" destId="{3270A65E-94D7-4039-B425-8D75E126C737}" srcOrd="0" destOrd="0" presId="urn:microsoft.com/office/officeart/2005/8/layout/cycle5"/>
    <dgm:cxn modelId="{89206CC5-48FC-4E7F-938A-6CE30952F2CC}" type="presOf" srcId="{FF5C741D-EA93-4EE8-B5EF-304AAB14DDC3}" destId="{F584D9BF-38F8-45D1-A04C-2CA449A6BBFC}" srcOrd="0" destOrd="0" presId="urn:microsoft.com/office/officeart/2005/8/layout/cycle5"/>
    <dgm:cxn modelId="{680E01CA-E831-4002-B155-69A8944A2E03}" srcId="{B38F1400-290E-4623-A4B0-34A3B5A8F3EA}" destId="{91825E13-1E45-4234-AC2C-E44C2111FEC0}" srcOrd="2" destOrd="0" parTransId="{516F7CF3-6F96-40DC-AB27-0B52C6059240}" sibTransId="{FA85F852-F48F-43C5-B37B-C65DAE6AC094}"/>
    <dgm:cxn modelId="{C955F4CA-89E6-4A9F-835C-AFD0EB0C00A4}" srcId="{B38F1400-290E-4623-A4B0-34A3B5A8F3EA}" destId="{81435ABB-1C56-44E6-AEA4-FC4B6D7986D7}" srcOrd="1" destOrd="0" parTransId="{E7072951-0C5B-41A6-B4F5-5D726A0C0786}" sibTransId="{6CCE5538-1AF6-4E8A-8015-EC5FC5E89AD8}"/>
    <dgm:cxn modelId="{CF4B4FD9-A20C-419A-AFF5-4A8B4A9D5597}" type="presOf" srcId="{7C2A6A62-9D3A-47D6-AC29-7170FC0E56D2}" destId="{A0669D02-1C94-4E88-944E-0A3D0783D1AE}" srcOrd="0" destOrd="0" presId="urn:microsoft.com/office/officeart/2005/8/layout/cycle5"/>
    <dgm:cxn modelId="{9A5EADD9-9C34-4BC1-92E2-4A660534C8D0}" srcId="{B38F1400-290E-4623-A4B0-34A3B5A8F3EA}" destId="{91138C81-B3E0-48A4-BF2E-E3C154AEC9A3}" srcOrd="0" destOrd="0" parTransId="{56E4611F-C47F-481C-B9A0-30FF982B089A}" sibTransId="{7C2A6A62-9D3A-47D6-AC29-7170FC0E56D2}"/>
    <dgm:cxn modelId="{F3E44DE6-9AA8-417A-B316-3CE50184FC71}" type="presOf" srcId="{81435ABB-1C56-44E6-AEA4-FC4B6D7986D7}" destId="{B278C853-C60F-4344-A9F3-89E04028FC02}" srcOrd="0" destOrd="0" presId="urn:microsoft.com/office/officeart/2005/8/layout/cycle5"/>
    <dgm:cxn modelId="{97F32D4F-8563-4BA3-9FE5-CB40A1731C9E}" type="presParOf" srcId="{C6BB7110-6D1F-42EC-9DF3-E18E7D2B8362}" destId="{4EAE4DDD-AAF2-4E2B-897A-46D00A041287}" srcOrd="0" destOrd="0" presId="urn:microsoft.com/office/officeart/2005/8/layout/cycle5"/>
    <dgm:cxn modelId="{00A407DB-0E75-4FE4-85D1-FD34DB8F3CCA}" type="presParOf" srcId="{C6BB7110-6D1F-42EC-9DF3-E18E7D2B8362}" destId="{9677A104-C73E-4C75-A671-6F039382B0D6}" srcOrd="1" destOrd="0" presId="urn:microsoft.com/office/officeart/2005/8/layout/cycle5"/>
    <dgm:cxn modelId="{2D55AC97-DEFA-4CD7-8B28-4ADD1B653259}" type="presParOf" srcId="{C6BB7110-6D1F-42EC-9DF3-E18E7D2B8362}" destId="{A0669D02-1C94-4E88-944E-0A3D0783D1AE}" srcOrd="2" destOrd="0" presId="urn:microsoft.com/office/officeart/2005/8/layout/cycle5"/>
    <dgm:cxn modelId="{9124C7BD-65FD-469F-A63C-07E40E8DDB11}" type="presParOf" srcId="{C6BB7110-6D1F-42EC-9DF3-E18E7D2B8362}" destId="{B278C853-C60F-4344-A9F3-89E04028FC02}" srcOrd="3" destOrd="0" presId="urn:microsoft.com/office/officeart/2005/8/layout/cycle5"/>
    <dgm:cxn modelId="{F7F037BE-C79E-4F9E-9D03-12379DE79790}" type="presParOf" srcId="{C6BB7110-6D1F-42EC-9DF3-E18E7D2B8362}" destId="{F9B051D3-989B-4456-9A01-C9C5708E8490}" srcOrd="4" destOrd="0" presId="urn:microsoft.com/office/officeart/2005/8/layout/cycle5"/>
    <dgm:cxn modelId="{AD5E8595-2C61-4583-9BF1-CFBEAE9EFCFC}" type="presParOf" srcId="{C6BB7110-6D1F-42EC-9DF3-E18E7D2B8362}" destId="{FBC83373-F72D-4995-A3E5-17D0038906D1}" srcOrd="5" destOrd="0" presId="urn:microsoft.com/office/officeart/2005/8/layout/cycle5"/>
    <dgm:cxn modelId="{5826E6D1-06C0-4146-A7EC-B6F7382AFE34}" type="presParOf" srcId="{C6BB7110-6D1F-42EC-9DF3-E18E7D2B8362}" destId="{2A2B4E54-53F1-4144-B566-86F8E770F55A}" srcOrd="6" destOrd="0" presId="urn:microsoft.com/office/officeart/2005/8/layout/cycle5"/>
    <dgm:cxn modelId="{DF713A00-08E1-407E-80FC-D09005E43F6B}" type="presParOf" srcId="{C6BB7110-6D1F-42EC-9DF3-E18E7D2B8362}" destId="{AB4E0EA5-C4EB-46AA-92F3-BE5853E4DE78}" srcOrd="7" destOrd="0" presId="urn:microsoft.com/office/officeart/2005/8/layout/cycle5"/>
    <dgm:cxn modelId="{85D27293-2BBA-48AE-A6AC-2D72DDF61125}" type="presParOf" srcId="{C6BB7110-6D1F-42EC-9DF3-E18E7D2B8362}" destId="{30945071-224A-4DA6-8035-BF380318E0C9}" srcOrd="8" destOrd="0" presId="urn:microsoft.com/office/officeart/2005/8/layout/cycle5"/>
    <dgm:cxn modelId="{1792236C-2F34-4D90-A6B8-F0C065065AB3}" type="presParOf" srcId="{C6BB7110-6D1F-42EC-9DF3-E18E7D2B8362}" destId="{3270A65E-94D7-4039-B425-8D75E126C737}" srcOrd="9" destOrd="0" presId="urn:microsoft.com/office/officeart/2005/8/layout/cycle5"/>
    <dgm:cxn modelId="{DA5F4186-DFC8-4951-89E3-043AEFE4D913}" type="presParOf" srcId="{C6BB7110-6D1F-42EC-9DF3-E18E7D2B8362}" destId="{57C82675-D6E4-49B7-9CDB-3FD3331B5F21}" srcOrd="10" destOrd="0" presId="urn:microsoft.com/office/officeart/2005/8/layout/cycle5"/>
    <dgm:cxn modelId="{83338F7E-CD5B-4125-B4B9-2580BF8FD592}" type="presParOf" srcId="{C6BB7110-6D1F-42EC-9DF3-E18E7D2B8362}" destId="{F584D9BF-38F8-45D1-A04C-2CA449A6BBFC}" srcOrd="11" destOrd="0" presId="urn:microsoft.com/office/officeart/2005/8/layout/cycle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AE4DDD-AAF2-4E2B-897A-46D00A041287}">
      <dsp:nvSpPr>
        <dsp:cNvPr id="0" name=""/>
        <dsp:cNvSpPr/>
      </dsp:nvSpPr>
      <dsp:spPr>
        <a:xfrm>
          <a:off x="2139541" y="-17820"/>
          <a:ext cx="3344454" cy="1297326"/>
        </a:xfrm>
        <a:prstGeom prst="roundRect">
          <a:avLst/>
        </a:prstGeom>
        <a:solidFill>
          <a:srgbClr val="92D050"/>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1" u="sng" kern="1200" dirty="0">
              <a:solidFill>
                <a:srgbClr val="FF0000"/>
              </a:solidFill>
            </a:rPr>
            <a:t>Quick recall;</a:t>
          </a:r>
        </a:p>
        <a:p>
          <a:pPr marL="0" lvl="0" indent="0" algn="l" defTabSz="622300">
            <a:lnSpc>
              <a:spcPct val="90000"/>
            </a:lnSpc>
            <a:spcBef>
              <a:spcPct val="0"/>
            </a:spcBef>
            <a:spcAft>
              <a:spcPct val="35000"/>
            </a:spcAft>
            <a:buNone/>
          </a:pPr>
          <a:r>
            <a:rPr lang="en-US" sz="1400" kern="1200" dirty="0"/>
            <a:t>-Addition and subtraction facts</a:t>
          </a:r>
        </a:p>
        <a:p>
          <a:pPr marL="0" lvl="0" indent="0" algn="l" defTabSz="622300">
            <a:lnSpc>
              <a:spcPct val="90000"/>
            </a:lnSpc>
            <a:spcBef>
              <a:spcPct val="0"/>
            </a:spcBef>
            <a:spcAft>
              <a:spcPct val="35000"/>
            </a:spcAft>
            <a:buNone/>
          </a:pPr>
          <a:r>
            <a:rPr lang="en-US" sz="1400" kern="1200" dirty="0"/>
            <a:t>-</a:t>
          </a:r>
          <a:r>
            <a:rPr lang="en-US" sz="1400" kern="1200" dirty="0" err="1"/>
            <a:t>Numberbonds</a:t>
          </a:r>
          <a:endParaRPr lang="en-US" sz="1400" kern="1200" dirty="0"/>
        </a:p>
        <a:p>
          <a:pPr marL="0" lvl="0" indent="0" algn="ctr" defTabSz="622300">
            <a:lnSpc>
              <a:spcPct val="90000"/>
            </a:lnSpc>
            <a:spcBef>
              <a:spcPct val="0"/>
            </a:spcBef>
            <a:spcAft>
              <a:spcPct val="35000"/>
            </a:spcAft>
            <a:buNone/>
          </a:pPr>
          <a:endParaRPr lang="en-US" sz="1400" kern="1200" dirty="0"/>
        </a:p>
      </dsp:txBody>
      <dsp:txXfrm>
        <a:off x="2202871" y="45510"/>
        <a:ext cx="3217794" cy="1170666"/>
      </dsp:txXfrm>
    </dsp:sp>
    <dsp:sp modelId="{A0669D02-1C94-4E88-944E-0A3D0783D1AE}">
      <dsp:nvSpPr>
        <dsp:cNvPr id="0" name=""/>
        <dsp:cNvSpPr/>
      </dsp:nvSpPr>
      <dsp:spPr>
        <a:xfrm>
          <a:off x="1294329" y="600624"/>
          <a:ext cx="4497695" cy="4497695"/>
        </a:xfrm>
        <a:custGeom>
          <a:avLst/>
          <a:gdLst/>
          <a:ahLst/>
          <a:cxnLst/>
          <a:rect l="0" t="0" r="0" b="0"/>
          <a:pathLst>
            <a:path>
              <a:moveTo>
                <a:pt x="3939339" y="765758"/>
              </a:moveTo>
              <a:arcTo wR="2248847" hR="2248847" stAng="19124347" swAng="545421"/>
            </a:path>
          </a:pathLst>
        </a:custGeom>
        <a:noFill/>
        <a:ln w="12700" cap="rnd"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B278C853-C60F-4344-A9F3-89E04028FC02}">
      <dsp:nvSpPr>
        <dsp:cNvPr id="0" name=""/>
        <dsp:cNvSpPr/>
      </dsp:nvSpPr>
      <dsp:spPr>
        <a:xfrm>
          <a:off x="4038975" y="1753891"/>
          <a:ext cx="3523732" cy="1890633"/>
        </a:xfrm>
        <a:prstGeom prst="roundRect">
          <a:avLst/>
        </a:prstGeom>
        <a:solidFill>
          <a:srgbClr val="92D050"/>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marR="0" lvl="0" indent="0" algn="l" defTabSz="914400" eaLnBrk="1" fontAlgn="auto" latinLnBrk="0" hangingPunct="1">
            <a:lnSpc>
              <a:spcPct val="100000"/>
            </a:lnSpc>
            <a:spcBef>
              <a:spcPct val="0"/>
            </a:spcBef>
            <a:spcAft>
              <a:spcPts val="0"/>
            </a:spcAft>
            <a:buClrTx/>
            <a:buSzTx/>
            <a:buFontTx/>
            <a:buNone/>
            <a:tabLst/>
            <a:defRPr/>
          </a:pPr>
          <a:r>
            <a:rPr lang="en-US" sz="1400" kern="1200" dirty="0"/>
            <a:t>-Counting in 2s, 3s, 5s and 10s</a:t>
          </a:r>
        </a:p>
        <a:p>
          <a:pPr marL="0" marR="0" lvl="0" indent="0" algn="l" defTabSz="914400" eaLnBrk="1" fontAlgn="auto" latinLnBrk="0" hangingPunct="1">
            <a:lnSpc>
              <a:spcPct val="100000"/>
            </a:lnSpc>
            <a:spcBef>
              <a:spcPct val="0"/>
            </a:spcBef>
            <a:spcAft>
              <a:spcPts val="0"/>
            </a:spcAft>
            <a:buClrTx/>
            <a:buSzTx/>
            <a:buFontTx/>
            <a:buNone/>
            <a:tabLst/>
            <a:defRPr/>
          </a:pPr>
          <a:r>
            <a:rPr lang="en-US" sz="1400" kern="1200" dirty="0"/>
            <a:t>-Doubles and near doubles</a:t>
          </a:r>
        </a:p>
        <a:p>
          <a:pPr marL="0" marR="0" lvl="0" indent="0" algn="l" defTabSz="914400" eaLnBrk="1" fontAlgn="auto" latinLnBrk="0" hangingPunct="1">
            <a:lnSpc>
              <a:spcPct val="100000"/>
            </a:lnSpc>
            <a:spcBef>
              <a:spcPct val="0"/>
            </a:spcBef>
            <a:spcAft>
              <a:spcPts val="0"/>
            </a:spcAft>
            <a:buClrTx/>
            <a:buSzTx/>
            <a:buFontTx/>
            <a:buNone/>
            <a:tabLst/>
            <a:defRPr/>
          </a:pPr>
          <a:r>
            <a:rPr lang="en-US" sz="1400" kern="1200" dirty="0"/>
            <a:t>-Rounding up and down</a:t>
          </a:r>
        </a:p>
        <a:p>
          <a:pPr marL="0" marR="0" lvl="0" indent="0" algn="l" defTabSz="914400" eaLnBrk="1" fontAlgn="auto" latinLnBrk="0" hangingPunct="1">
            <a:lnSpc>
              <a:spcPct val="100000"/>
            </a:lnSpc>
            <a:spcBef>
              <a:spcPct val="0"/>
            </a:spcBef>
            <a:spcAft>
              <a:spcPts val="0"/>
            </a:spcAft>
            <a:buClrTx/>
            <a:buSzTx/>
            <a:buFontTx/>
            <a:buNone/>
            <a:tabLst/>
            <a:defRPr/>
          </a:pPr>
          <a:r>
            <a:rPr lang="en-US" sz="1400" kern="1200" dirty="0"/>
            <a:t>-Inverse operations</a:t>
          </a:r>
        </a:p>
        <a:p>
          <a:pPr marL="0" marR="0" lvl="0" indent="0" algn="l" defTabSz="914400" eaLnBrk="1" fontAlgn="auto" latinLnBrk="0" hangingPunct="1">
            <a:lnSpc>
              <a:spcPct val="100000"/>
            </a:lnSpc>
            <a:spcBef>
              <a:spcPct val="0"/>
            </a:spcBef>
            <a:spcAft>
              <a:spcPts val="0"/>
            </a:spcAft>
            <a:buClrTx/>
            <a:buSzTx/>
            <a:buFontTx/>
            <a:buNone/>
            <a:tabLst/>
            <a:defRPr/>
          </a:pPr>
          <a:r>
            <a:rPr lang="en-US" sz="1400" kern="1200" dirty="0"/>
            <a:t>-Understand and use mathematical vocabulary and language</a:t>
          </a:r>
        </a:p>
      </dsp:txBody>
      <dsp:txXfrm>
        <a:off x="4131268" y="1846184"/>
        <a:ext cx="3339146" cy="1706047"/>
      </dsp:txXfrm>
    </dsp:sp>
    <dsp:sp modelId="{FBC83373-F72D-4995-A3E5-17D0038906D1}">
      <dsp:nvSpPr>
        <dsp:cNvPr id="0" name=""/>
        <dsp:cNvSpPr/>
      </dsp:nvSpPr>
      <dsp:spPr>
        <a:xfrm>
          <a:off x="1455591" y="311111"/>
          <a:ext cx="4497695" cy="4497695"/>
        </a:xfrm>
        <a:custGeom>
          <a:avLst/>
          <a:gdLst/>
          <a:ahLst/>
          <a:cxnLst/>
          <a:rect l="0" t="0" r="0" b="0"/>
          <a:pathLst>
            <a:path>
              <a:moveTo>
                <a:pt x="4142579" y="3461734"/>
              </a:moveTo>
              <a:arcTo wR="2248847" hR="2248847" stAng="1958311" swAng="690089"/>
            </a:path>
          </a:pathLst>
        </a:custGeom>
        <a:noFill/>
        <a:ln w="12700" cap="rnd"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2A2B4E54-53F1-4144-B566-86F8E770F55A}">
      <dsp:nvSpPr>
        <dsp:cNvPr id="0" name=""/>
        <dsp:cNvSpPr/>
      </dsp:nvSpPr>
      <dsp:spPr>
        <a:xfrm>
          <a:off x="2272705" y="4229715"/>
          <a:ext cx="3328337" cy="1507651"/>
        </a:xfrm>
        <a:prstGeom prst="roundRect">
          <a:avLst/>
        </a:prstGeom>
        <a:solidFill>
          <a:srgbClr val="92D050"/>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1" u="sng" kern="1200" dirty="0">
              <a:solidFill>
                <a:schemeClr val="accent4"/>
              </a:solidFill>
            </a:rPr>
            <a:t>School:</a:t>
          </a:r>
          <a:endParaRPr lang="en-US" sz="1400" b="0" u="sng" kern="1200" dirty="0">
            <a:solidFill>
              <a:schemeClr val="accent4"/>
            </a:solidFill>
          </a:endParaRPr>
        </a:p>
        <a:p>
          <a:pPr marL="0" lvl="0" indent="0" algn="l" defTabSz="622300">
            <a:lnSpc>
              <a:spcPct val="90000"/>
            </a:lnSpc>
            <a:spcBef>
              <a:spcPct val="0"/>
            </a:spcBef>
            <a:spcAft>
              <a:spcPct val="35000"/>
            </a:spcAft>
            <a:buNone/>
          </a:pPr>
          <a:r>
            <a:rPr lang="en-US" sz="1400" kern="1200" dirty="0"/>
            <a:t>-Magic Number</a:t>
          </a:r>
        </a:p>
        <a:p>
          <a:pPr marL="0" lvl="0" indent="0" algn="l" defTabSz="622300">
            <a:lnSpc>
              <a:spcPct val="90000"/>
            </a:lnSpc>
            <a:spcBef>
              <a:spcPct val="0"/>
            </a:spcBef>
            <a:spcAft>
              <a:spcPct val="35000"/>
            </a:spcAft>
            <a:buNone/>
          </a:pPr>
          <a:r>
            <a:rPr lang="en-US" sz="1400" kern="1200" dirty="0"/>
            <a:t>-Daily ten</a:t>
          </a:r>
        </a:p>
        <a:p>
          <a:pPr marL="0" lvl="0" indent="0" algn="l" defTabSz="622300">
            <a:lnSpc>
              <a:spcPct val="90000"/>
            </a:lnSpc>
            <a:spcBef>
              <a:spcPct val="0"/>
            </a:spcBef>
            <a:spcAft>
              <a:spcPct val="35000"/>
            </a:spcAft>
            <a:buNone/>
          </a:pPr>
          <a:r>
            <a:rPr lang="en-US" sz="1400" kern="1200" dirty="0"/>
            <a:t>-Weekly mental test</a:t>
          </a:r>
        </a:p>
      </dsp:txBody>
      <dsp:txXfrm>
        <a:off x="2346302" y="4303312"/>
        <a:ext cx="3181143" cy="1360457"/>
      </dsp:txXfrm>
    </dsp:sp>
    <dsp:sp modelId="{30945071-224A-4DA6-8035-BF380318E0C9}">
      <dsp:nvSpPr>
        <dsp:cNvPr id="0" name=""/>
        <dsp:cNvSpPr/>
      </dsp:nvSpPr>
      <dsp:spPr>
        <a:xfrm>
          <a:off x="1224841" y="443524"/>
          <a:ext cx="4497695" cy="4497695"/>
        </a:xfrm>
        <a:custGeom>
          <a:avLst/>
          <a:gdLst/>
          <a:ahLst/>
          <a:cxnLst/>
          <a:rect l="0" t="0" r="0" b="0"/>
          <a:pathLst>
            <a:path>
              <a:moveTo>
                <a:pt x="831414" y="3994756"/>
              </a:moveTo>
              <a:arcTo wR="2248847" hR="2248847" stAng="7744305" swAng="1253755"/>
            </a:path>
          </a:pathLst>
        </a:custGeom>
        <a:noFill/>
        <a:ln w="12700" cap="rnd"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3270A65E-94D7-4039-B425-8D75E126C737}">
      <dsp:nvSpPr>
        <dsp:cNvPr id="0" name=""/>
        <dsp:cNvSpPr/>
      </dsp:nvSpPr>
      <dsp:spPr>
        <a:xfrm>
          <a:off x="-97879" y="1819661"/>
          <a:ext cx="2802051" cy="1760057"/>
        </a:xfrm>
        <a:prstGeom prst="roundRect">
          <a:avLst/>
        </a:prstGeom>
        <a:solidFill>
          <a:srgbClr val="92D050"/>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endParaRPr lang="en-US" sz="1000" kern="1200" dirty="0"/>
        </a:p>
      </dsp:txBody>
      <dsp:txXfrm>
        <a:off x="-11960" y="1905580"/>
        <a:ext cx="2630213" cy="1588219"/>
      </dsp:txXfrm>
    </dsp:sp>
    <dsp:sp modelId="{F584D9BF-38F8-45D1-A04C-2CA449A6BBFC}">
      <dsp:nvSpPr>
        <dsp:cNvPr id="0" name=""/>
        <dsp:cNvSpPr/>
      </dsp:nvSpPr>
      <dsp:spPr>
        <a:xfrm>
          <a:off x="1306567" y="608898"/>
          <a:ext cx="4497695" cy="4497695"/>
        </a:xfrm>
        <a:custGeom>
          <a:avLst/>
          <a:gdLst/>
          <a:ahLst/>
          <a:cxnLst/>
          <a:rect l="0" t="0" r="0" b="0"/>
          <a:pathLst>
            <a:path>
              <a:moveTo>
                <a:pt x="344963" y="1051959"/>
              </a:moveTo>
              <a:arcTo wR="2248847" hR="2248847" stAng="12729346" swAng="849525"/>
            </a:path>
          </a:pathLst>
        </a:custGeom>
        <a:noFill/>
        <a:ln w="12700" cap="rnd"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id="{3499369C-285F-C918-80BE-4388EC7F8EA3}"/>
              </a:ext>
            </a:extLst>
          </p:cNvPr>
          <p:cNvSpPr>
            <a:spLocks noGrp="1" noChangeArrowheads="1"/>
          </p:cNvSpPr>
          <p:nvPr>
            <p:ph type="hdr" sz="quarter"/>
          </p:nvPr>
        </p:nvSpPr>
        <p:spPr bwMode="auto">
          <a:xfrm>
            <a:off x="0" y="0"/>
            <a:ext cx="2946400"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Times New Roman" pitchFamily="18" charset="0"/>
              </a:defRPr>
            </a:lvl1pPr>
          </a:lstStyle>
          <a:p>
            <a:pPr>
              <a:defRPr/>
            </a:pPr>
            <a:endParaRPr lang="en-GB"/>
          </a:p>
        </p:txBody>
      </p:sp>
      <p:sp>
        <p:nvSpPr>
          <p:cNvPr id="4099" name="Rectangle 3">
            <a:extLst>
              <a:ext uri="{FF2B5EF4-FFF2-40B4-BE49-F238E27FC236}">
                <a16:creationId xmlns:a16="http://schemas.microsoft.com/office/drawing/2014/main" id="{85709B9C-7487-F97B-2840-4F4904AFCC9F}"/>
              </a:ext>
            </a:extLst>
          </p:cNvPr>
          <p:cNvSpPr>
            <a:spLocks noGrp="1" noChangeArrowheads="1"/>
          </p:cNvSpPr>
          <p:nvPr>
            <p:ph type="dt" sz="quarter" idx="1"/>
          </p:nvPr>
        </p:nvSpPr>
        <p:spPr bwMode="auto">
          <a:xfrm>
            <a:off x="3851275" y="0"/>
            <a:ext cx="2946400"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Times New Roman" pitchFamily="18" charset="0"/>
              </a:defRPr>
            </a:lvl1pPr>
          </a:lstStyle>
          <a:p>
            <a:pPr>
              <a:defRPr/>
            </a:pPr>
            <a:endParaRPr lang="en-GB"/>
          </a:p>
        </p:txBody>
      </p:sp>
      <p:sp>
        <p:nvSpPr>
          <p:cNvPr id="4100" name="Rectangle 4">
            <a:extLst>
              <a:ext uri="{FF2B5EF4-FFF2-40B4-BE49-F238E27FC236}">
                <a16:creationId xmlns:a16="http://schemas.microsoft.com/office/drawing/2014/main" id="{10F33199-D0F0-7C15-6F9A-4354824E7CCD}"/>
              </a:ext>
            </a:extLst>
          </p:cNvPr>
          <p:cNvSpPr>
            <a:spLocks noGrp="1" noChangeArrowheads="1"/>
          </p:cNvSpPr>
          <p:nvPr>
            <p:ph type="ftr" sz="quarter" idx="2"/>
          </p:nvPr>
        </p:nvSpPr>
        <p:spPr bwMode="auto">
          <a:xfrm>
            <a:off x="0" y="9429750"/>
            <a:ext cx="2946400"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Times New Roman" pitchFamily="18" charset="0"/>
              </a:defRPr>
            </a:lvl1pPr>
          </a:lstStyle>
          <a:p>
            <a:pPr>
              <a:defRPr/>
            </a:pPr>
            <a:endParaRPr lang="en-GB"/>
          </a:p>
        </p:txBody>
      </p:sp>
      <p:sp>
        <p:nvSpPr>
          <p:cNvPr id="4101" name="Rectangle 5">
            <a:extLst>
              <a:ext uri="{FF2B5EF4-FFF2-40B4-BE49-F238E27FC236}">
                <a16:creationId xmlns:a16="http://schemas.microsoft.com/office/drawing/2014/main" id="{8B997DBB-C166-2B8C-2895-3C512CA624B3}"/>
              </a:ext>
            </a:extLst>
          </p:cNvPr>
          <p:cNvSpPr>
            <a:spLocks noGrp="1" noChangeArrowheads="1"/>
          </p:cNvSpPr>
          <p:nvPr>
            <p:ph type="sldNum" sz="quarter" idx="3"/>
          </p:nvPr>
        </p:nvSpPr>
        <p:spPr bwMode="auto">
          <a:xfrm>
            <a:off x="3851275" y="9429750"/>
            <a:ext cx="2946400"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hangingPunct="1">
              <a:defRPr sz="1200" smtClean="0">
                <a:latin typeface="Times New Roman" panose="02020603050405020304" pitchFamily="18" charset="0"/>
              </a:defRPr>
            </a:lvl1pPr>
          </a:lstStyle>
          <a:p>
            <a:pPr>
              <a:defRPr/>
            </a:pPr>
            <a:fld id="{49CEC9BC-0BA6-426A-BB2F-96B068E6F51A}"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8E2C4A4-0B05-D661-459C-4EEBDA7883EB}"/>
              </a:ext>
            </a:extLst>
          </p:cNvPr>
          <p:cNvSpPr>
            <a:spLocks noGrp="1"/>
          </p:cNvSpPr>
          <p:nvPr>
            <p:ph type="hdr" sz="quarter"/>
          </p:nvPr>
        </p:nvSpPr>
        <p:spPr>
          <a:xfrm>
            <a:off x="0" y="0"/>
            <a:ext cx="2946400" cy="4968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761A0993-568D-353A-0134-A3A4AB580BBF}"/>
              </a:ext>
            </a:extLst>
          </p:cNvPr>
          <p:cNvSpPr>
            <a:spLocks noGrp="1"/>
          </p:cNvSpPr>
          <p:nvPr>
            <p:ph type="dt" idx="1"/>
          </p:nvPr>
        </p:nvSpPr>
        <p:spPr>
          <a:xfrm>
            <a:off x="3849688" y="0"/>
            <a:ext cx="2946400" cy="4968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B1888B4D-22BB-428B-B6CC-655E6A9709E8}" type="datetimeFigureOut">
              <a:rPr lang="en-GB"/>
              <a:pPr>
                <a:defRPr/>
              </a:pPr>
              <a:t>18/10/2023</a:t>
            </a:fld>
            <a:endParaRPr lang="en-GB"/>
          </a:p>
        </p:txBody>
      </p:sp>
      <p:sp>
        <p:nvSpPr>
          <p:cNvPr id="4" name="Slide Image Placeholder 3">
            <a:extLst>
              <a:ext uri="{FF2B5EF4-FFF2-40B4-BE49-F238E27FC236}">
                <a16:creationId xmlns:a16="http://schemas.microsoft.com/office/drawing/2014/main" id="{68E1A228-7FE7-FB01-E740-30592679822A}"/>
              </a:ext>
            </a:extLst>
          </p:cNvPr>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42AADECD-62A2-7B9F-A3B7-09A3BEFCA6B6}"/>
              </a:ext>
            </a:extLst>
          </p:cNvPr>
          <p:cNvSpPr>
            <a:spLocks noGrp="1"/>
          </p:cNvSpPr>
          <p:nvPr>
            <p:ph type="body" sz="quarter" idx="3"/>
          </p:nvPr>
        </p:nvSpPr>
        <p:spPr>
          <a:xfrm>
            <a:off x="679450" y="4714875"/>
            <a:ext cx="5438775" cy="4467225"/>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F631C8B3-4003-1184-8464-0EE634F3EC81}"/>
              </a:ext>
            </a:extLst>
          </p:cNvPr>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0AD0348F-523C-6D42-2D78-4AA048D977B5}"/>
              </a:ext>
            </a:extLst>
          </p:cNvPr>
          <p:cNvSpPr>
            <a:spLocks noGrp="1"/>
          </p:cNvSpPr>
          <p:nvPr>
            <p:ph type="sldNum" sz="quarter" idx="5"/>
          </p:nvPr>
        </p:nvSpPr>
        <p:spPr>
          <a:xfrm>
            <a:off x="3849688" y="9428163"/>
            <a:ext cx="2946400" cy="4968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atin typeface="Calibri" panose="020F0502020204030204" pitchFamily="34" charset="0"/>
              </a:defRPr>
            </a:lvl1pPr>
          </a:lstStyle>
          <a:p>
            <a:pPr>
              <a:defRPr/>
            </a:pPr>
            <a:fld id="{ECC7E115-3F1E-4BD9-AE40-4F67A007ABA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a:extLst>
              <a:ext uri="{FF2B5EF4-FFF2-40B4-BE49-F238E27FC236}">
                <a16:creationId xmlns:a16="http://schemas.microsoft.com/office/drawing/2014/main" id="{B48B4F54-ACD4-0F28-A955-829A11DFF21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Notes Placeholder 2">
            <a:extLst>
              <a:ext uri="{FF2B5EF4-FFF2-40B4-BE49-F238E27FC236}">
                <a16:creationId xmlns:a16="http://schemas.microsoft.com/office/drawing/2014/main" id="{09428627-E0D0-4DF5-3BF2-317F38F6C1F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20484" name="Slide Number Placeholder 3">
            <a:extLst>
              <a:ext uri="{FF2B5EF4-FFF2-40B4-BE49-F238E27FC236}">
                <a16:creationId xmlns:a16="http://schemas.microsoft.com/office/drawing/2014/main" id="{50A075D8-28A7-9C64-5B9C-D94F58FFF42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eaLnBrk="0" fontAlgn="base" hangingPunct="0">
              <a:spcBef>
                <a:spcPct val="0"/>
              </a:spcBef>
              <a:spcAft>
                <a:spcPct val="0"/>
              </a:spcAft>
              <a:defRPr>
                <a:solidFill>
                  <a:schemeClr val="tx1"/>
                </a:solidFill>
                <a:latin typeface="Trebuchet MS" panose="020B0603020202020204" pitchFamily="34" charset="0"/>
              </a:defRPr>
            </a:lvl6pPr>
            <a:lvl7pPr marL="2971800" indent="-228600" defTabSz="457200" eaLnBrk="0" fontAlgn="base" hangingPunct="0">
              <a:spcBef>
                <a:spcPct val="0"/>
              </a:spcBef>
              <a:spcAft>
                <a:spcPct val="0"/>
              </a:spcAft>
              <a:defRPr>
                <a:solidFill>
                  <a:schemeClr val="tx1"/>
                </a:solidFill>
                <a:latin typeface="Trebuchet MS" panose="020B0603020202020204" pitchFamily="34" charset="0"/>
              </a:defRPr>
            </a:lvl7pPr>
            <a:lvl8pPr marL="3429000" indent="-228600" defTabSz="457200" eaLnBrk="0" fontAlgn="base" hangingPunct="0">
              <a:spcBef>
                <a:spcPct val="0"/>
              </a:spcBef>
              <a:spcAft>
                <a:spcPct val="0"/>
              </a:spcAft>
              <a:defRPr>
                <a:solidFill>
                  <a:schemeClr val="tx1"/>
                </a:solidFill>
                <a:latin typeface="Trebuchet MS" panose="020B0603020202020204" pitchFamily="34" charset="0"/>
              </a:defRPr>
            </a:lvl8pPr>
            <a:lvl9pPr marL="3886200" indent="-228600" defTabSz="457200" eaLnBrk="0" fontAlgn="base" hangingPunct="0">
              <a:spcBef>
                <a:spcPct val="0"/>
              </a:spcBef>
              <a:spcAft>
                <a:spcPct val="0"/>
              </a:spcAft>
              <a:defRPr>
                <a:solidFill>
                  <a:schemeClr val="tx1"/>
                </a:solidFill>
                <a:latin typeface="Trebuchet MS" panose="020B0603020202020204" pitchFamily="34" charset="0"/>
              </a:defRPr>
            </a:lvl9pPr>
          </a:lstStyle>
          <a:p>
            <a:fld id="{C61D83B7-D636-4F4F-9A8C-C4E2A14DD9B3}" type="slidenum">
              <a:rPr lang="en-GB" altLang="en-US">
                <a:latin typeface="Comic Sans MS" panose="030F0702030302020204" pitchFamily="66" charset="0"/>
              </a:rPr>
              <a:pPr/>
              <a:t>16</a:t>
            </a:fld>
            <a:endParaRPr lang="en-GB" altLang="en-US">
              <a:latin typeface="Comic Sans MS" panose="030F0702030302020204" pitchFamily="66"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7">
            <a:extLst>
              <a:ext uri="{FF2B5EF4-FFF2-40B4-BE49-F238E27FC236}">
                <a16:creationId xmlns:a16="http://schemas.microsoft.com/office/drawing/2014/main" id="{46F8A629-268D-D65B-8F64-3B01E73F9ECD}"/>
              </a:ext>
            </a:extLst>
          </p:cNvPr>
          <p:cNvGrpSpPr>
            <a:grpSpLocks/>
          </p:cNvGrpSpPr>
          <p:nvPr/>
        </p:nvGrpSpPr>
        <p:grpSpPr bwMode="auto">
          <a:xfrm>
            <a:off x="-7938" y="-7938"/>
            <a:ext cx="9169401" cy="6873876"/>
            <a:chOff x="-8466" y="-8468"/>
            <a:chExt cx="9169804" cy="6874935"/>
          </a:xfrm>
        </p:grpSpPr>
        <p:cxnSp>
          <p:nvCxnSpPr>
            <p:cNvPr id="5" name="Straight Connector 4">
              <a:extLst>
                <a:ext uri="{FF2B5EF4-FFF2-40B4-BE49-F238E27FC236}">
                  <a16:creationId xmlns:a16="http://schemas.microsoft.com/office/drawing/2014/main" id="{1A797E72-5309-EED5-7471-DD0075553386}"/>
                </a:ext>
              </a:extLst>
            </p:cNvPr>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5">
              <a:extLst>
                <a:ext uri="{FF2B5EF4-FFF2-40B4-BE49-F238E27FC236}">
                  <a16:creationId xmlns:a16="http://schemas.microsoft.com/office/drawing/2014/main" id="{A7A891C7-E065-C8DA-A5B6-B4A01A4E2655}"/>
                </a:ext>
              </a:extLst>
            </p:cNvPr>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20">
              <a:extLst>
                <a:ext uri="{FF2B5EF4-FFF2-40B4-BE49-F238E27FC236}">
                  <a16:creationId xmlns:a16="http://schemas.microsoft.com/office/drawing/2014/main" id="{C8331F69-2A35-7D47-129D-C19973790B13}"/>
                </a:ext>
              </a:extLst>
            </p:cNvPr>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21">
              <a:extLst>
                <a:ext uri="{FF2B5EF4-FFF2-40B4-BE49-F238E27FC236}">
                  <a16:creationId xmlns:a16="http://schemas.microsoft.com/office/drawing/2014/main" id="{2F512076-49A8-5B54-2F2C-AA100252308F}"/>
                </a:ext>
              </a:extLst>
            </p:cNvPr>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22">
              <a:extLst>
                <a:ext uri="{FF2B5EF4-FFF2-40B4-BE49-F238E27FC236}">
                  <a16:creationId xmlns:a16="http://schemas.microsoft.com/office/drawing/2014/main" id="{0B671700-34F7-BF34-4897-EDFA7656FAD2}"/>
                </a:ext>
              </a:extLst>
            </p:cNvPr>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23">
              <a:extLst>
                <a:ext uri="{FF2B5EF4-FFF2-40B4-BE49-F238E27FC236}">
                  <a16:creationId xmlns:a16="http://schemas.microsoft.com/office/drawing/2014/main" id="{49D50B54-2EDB-3D9B-A1F2-B0B3616D801F}"/>
                </a:ext>
              </a:extLst>
            </p:cNvPr>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24">
              <a:extLst>
                <a:ext uri="{FF2B5EF4-FFF2-40B4-BE49-F238E27FC236}">
                  <a16:creationId xmlns:a16="http://schemas.microsoft.com/office/drawing/2014/main" id="{24D8BB43-F318-AC82-CD4F-2017251E0929}"/>
                </a:ext>
              </a:extLst>
            </p:cNvPr>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25">
              <a:extLst>
                <a:ext uri="{FF2B5EF4-FFF2-40B4-BE49-F238E27FC236}">
                  <a16:creationId xmlns:a16="http://schemas.microsoft.com/office/drawing/2014/main" id="{E44CD3D3-01D2-E71B-82CE-8419073221F5}"/>
                </a:ext>
              </a:extLst>
            </p:cNvPr>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26">
              <a:extLst>
                <a:ext uri="{FF2B5EF4-FFF2-40B4-BE49-F238E27FC236}">
                  <a16:creationId xmlns:a16="http://schemas.microsoft.com/office/drawing/2014/main" id="{44B17A23-3EBB-FBFE-E54F-E8C063370DEB}"/>
                </a:ext>
              </a:extLst>
            </p:cNvPr>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27">
              <a:extLst>
                <a:ext uri="{FF2B5EF4-FFF2-40B4-BE49-F238E27FC236}">
                  <a16:creationId xmlns:a16="http://schemas.microsoft.com/office/drawing/2014/main" id="{EC044CC6-B370-9CFA-0069-25B2A7894297}"/>
                </a:ext>
              </a:extLst>
            </p:cNvPr>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15" name="Date Placeholder 3">
            <a:extLst>
              <a:ext uri="{FF2B5EF4-FFF2-40B4-BE49-F238E27FC236}">
                <a16:creationId xmlns:a16="http://schemas.microsoft.com/office/drawing/2014/main" id="{E6E2D47B-05D6-0C38-BA93-FF39013DE991}"/>
              </a:ext>
            </a:extLst>
          </p:cNvPr>
          <p:cNvSpPr>
            <a:spLocks noGrp="1"/>
          </p:cNvSpPr>
          <p:nvPr>
            <p:ph type="dt" sz="half" idx="10"/>
          </p:nvPr>
        </p:nvSpPr>
        <p:spPr/>
        <p:txBody>
          <a:bodyPr/>
          <a:lstStyle>
            <a:lvl1pPr>
              <a:defRPr/>
            </a:lvl1pPr>
          </a:lstStyle>
          <a:p>
            <a:pPr>
              <a:defRPr/>
            </a:pPr>
            <a:endParaRPr lang="en-GB"/>
          </a:p>
        </p:txBody>
      </p:sp>
      <p:sp>
        <p:nvSpPr>
          <p:cNvPr id="16" name="Footer Placeholder 4">
            <a:extLst>
              <a:ext uri="{FF2B5EF4-FFF2-40B4-BE49-F238E27FC236}">
                <a16:creationId xmlns:a16="http://schemas.microsoft.com/office/drawing/2014/main" id="{9A40F76D-7F6E-AFD9-0225-353DF34230D4}"/>
              </a:ext>
            </a:extLst>
          </p:cNvPr>
          <p:cNvSpPr>
            <a:spLocks noGrp="1"/>
          </p:cNvSpPr>
          <p:nvPr>
            <p:ph type="ftr" sz="quarter" idx="11"/>
          </p:nvPr>
        </p:nvSpPr>
        <p:spPr/>
        <p:txBody>
          <a:bodyPr/>
          <a:lstStyle>
            <a:lvl1pPr>
              <a:defRPr/>
            </a:lvl1pPr>
          </a:lstStyle>
          <a:p>
            <a:pPr>
              <a:defRPr/>
            </a:pPr>
            <a:endParaRPr lang="en-GB"/>
          </a:p>
        </p:txBody>
      </p:sp>
      <p:sp>
        <p:nvSpPr>
          <p:cNvPr id="17" name="Slide Number Placeholder 5">
            <a:extLst>
              <a:ext uri="{FF2B5EF4-FFF2-40B4-BE49-F238E27FC236}">
                <a16:creationId xmlns:a16="http://schemas.microsoft.com/office/drawing/2014/main" id="{3B535AED-A84D-47E6-3813-ACB1837B0F26}"/>
              </a:ext>
            </a:extLst>
          </p:cNvPr>
          <p:cNvSpPr>
            <a:spLocks noGrp="1"/>
          </p:cNvSpPr>
          <p:nvPr>
            <p:ph type="sldNum" sz="quarter" idx="12"/>
          </p:nvPr>
        </p:nvSpPr>
        <p:spPr/>
        <p:txBody>
          <a:bodyPr/>
          <a:lstStyle>
            <a:lvl1pPr>
              <a:defRPr smtClean="0"/>
            </a:lvl1pPr>
          </a:lstStyle>
          <a:p>
            <a:pPr>
              <a:defRPr/>
            </a:pPr>
            <a:fld id="{DC647F98-EEA7-4365-AE90-E434CB45F496}" type="slidenum">
              <a:rPr lang="en-GB" altLang="en-US"/>
              <a:pPr>
                <a:defRPr/>
              </a:pPr>
              <a:t>‹#›</a:t>
            </a:fld>
            <a:endParaRPr lang="en-GB" altLang="en-US"/>
          </a:p>
        </p:txBody>
      </p:sp>
    </p:spTree>
    <p:extLst>
      <p:ext uri="{BB962C8B-B14F-4D97-AF65-F5344CB8AC3E}">
        <p14:creationId xmlns:p14="http://schemas.microsoft.com/office/powerpoint/2010/main" val="21112973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A159AEA8-43DA-B12C-EFE8-F7B69C151058}"/>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3A3C2BEB-DD4C-C2C1-9FC1-C0A62E1C3C8C}"/>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F0C01C3B-9407-708A-6891-2B1B69A6A9AC}"/>
              </a:ext>
            </a:extLst>
          </p:cNvPr>
          <p:cNvSpPr>
            <a:spLocks noGrp="1"/>
          </p:cNvSpPr>
          <p:nvPr>
            <p:ph type="sldNum" sz="quarter" idx="12"/>
          </p:nvPr>
        </p:nvSpPr>
        <p:spPr/>
        <p:txBody>
          <a:bodyPr/>
          <a:lstStyle>
            <a:lvl1pPr>
              <a:defRPr/>
            </a:lvl1pPr>
          </a:lstStyle>
          <a:p>
            <a:pPr>
              <a:defRPr/>
            </a:pPr>
            <a:fld id="{FAA6A006-C035-4E64-8133-64C9DF4B7D49}" type="slidenum">
              <a:rPr lang="en-GB" altLang="en-US"/>
              <a:pPr>
                <a:defRPr/>
              </a:pPr>
              <a:t>‹#›</a:t>
            </a:fld>
            <a:endParaRPr lang="en-GB" altLang="en-US"/>
          </a:p>
        </p:txBody>
      </p:sp>
    </p:spTree>
    <p:extLst>
      <p:ext uri="{BB962C8B-B14F-4D97-AF65-F5344CB8AC3E}">
        <p14:creationId xmlns:p14="http://schemas.microsoft.com/office/powerpoint/2010/main" val="5924148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EDF63005-C0EA-336C-7EE9-7852896DD46E}"/>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0A28E44F-DFD7-4A12-8F51-A7CAE27774BC}"/>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93C22977-7599-AFF4-F7FA-FA811DF28219}"/>
              </a:ext>
            </a:extLst>
          </p:cNvPr>
          <p:cNvSpPr>
            <a:spLocks noGrp="1"/>
          </p:cNvSpPr>
          <p:nvPr>
            <p:ph type="sldNum" sz="quarter" idx="12"/>
          </p:nvPr>
        </p:nvSpPr>
        <p:spPr/>
        <p:txBody>
          <a:bodyPr/>
          <a:lstStyle>
            <a:lvl1pPr>
              <a:defRPr/>
            </a:lvl1pPr>
          </a:lstStyle>
          <a:p>
            <a:pPr>
              <a:defRPr/>
            </a:pPr>
            <a:fld id="{EF1A897E-E40F-41D4-A747-70CF9B2C94F2}" type="slidenum">
              <a:rPr lang="en-GB" altLang="en-US"/>
              <a:pPr>
                <a:defRPr/>
              </a:pPr>
              <a:t>‹#›</a:t>
            </a:fld>
            <a:endParaRPr lang="en-GB" altLang="en-US"/>
          </a:p>
        </p:txBody>
      </p:sp>
    </p:spTree>
    <p:extLst>
      <p:ext uri="{BB962C8B-B14F-4D97-AF65-F5344CB8AC3E}">
        <p14:creationId xmlns:p14="http://schemas.microsoft.com/office/powerpoint/2010/main" val="2240423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a:extLst>
              <a:ext uri="{FF2B5EF4-FFF2-40B4-BE49-F238E27FC236}">
                <a16:creationId xmlns:a16="http://schemas.microsoft.com/office/drawing/2014/main" id="{E9FCA014-2A8A-8DB1-2C60-F8553558A5FD}"/>
              </a:ext>
            </a:extLst>
          </p:cNvPr>
          <p:cNvSpPr>
            <a:spLocks noGrp="1"/>
          </p:cNvSpPr>
          <p:nvPr>
            <p:ph type="dt" sz="half" idx="10"/>
          </p:nvPr>
        </p:nvSpPr>
        <p:spPr/>
        <p:txBody>
          <a:bodyPr/>
          <a:lstStyle>
            <a:lvl1pPr>
              <a:defRPr/>
            </a:lvl1pPr>
          </a:lstStyle>
          <a:p>
            <a:pPr>
              <a:defRPr/>
            </a:pPr>
            <a:endParaRPr lang="en-GB"/>
          </a:p>
        </p:txBody>
      </p:sp>
      <p:sp>
        <p:nvSpPr>
          <p:cNvPr id="6" name="Footer Placeholder 4">
            <a:extLst>
              <a:ext uri="{FF2B5EF4-FFF2-40B4-BE49-F238E27FC236}">
                <a16:creationId xmlns:a16="http://schemas.microsoft.com/office/drawing/2014/main" id="{6A739A63-C53F-A1D0-EF8B-1BA70E6F3EB3}"/>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23A49865-0D91-A570-EE61-20742470730E}"/>
              </a:ext>
            </a:extLst>
          </p:cNvPr>
          <p:cNvSpPr>
            <a:spLocks noGrp="1"/>
          </p:cNvSpPr>
          <p:nvPr>
            <p:ph type="sldNum" sz="quarter" idx="12"/>
          </p:nvPr>
        </p:nvSpPr>
        <p:spPr/>
        <p:txBody>
          <a:bodyPr/>
          <a:lstStyle>
            <a:lvl1pPr>
              <a:defRPr/>
            </a:lvl1pPr>
          </a:lstStyle>
          <a:p>
            <a:pPr>
              <a:defRPr/>
            </a:pPr>
            <a:fld id="{8A18A21B-3FA8-4E96-B044-8CB360854EF5}" type="slidenum">
              <a:rPr lang="en-GB" altLang="en-US"/>
              <a:pPr>
                <a:defRPr/>
              </a:pPr>
              <a:t>‹#›</a:t>
            </a:fld>
            <a:endParaRPr lang="en-GB" altLang="en-US"/>
          </a:p>
        </p:txBody>
      </p:sp>
    </p:spTree>
    <p:extLst>
      <p:ext uri="{BB962C8B-B14F-4D97-AF65-F5344CB8AC3E}">
        <p14:creationId xmlns:p14="http://schemas.microsoft.com/office/powerpoint/2010/main" val="27097223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a:extLst>
              <a:ext uri="{FF2B5EF4-FFF2-40B4-BE49-F238E27FC236}">
                <a16:creationId xmlns:a16="http://schemas.microsoft.com/office/drawing/2014/main" id="{AE961DD9-E805-D6DC-BF47-1255A61D2460}"/>
              </a:ext>
            </a:extLst>
          </p:cNvPr>
          <p:cNvSpPr>
            <a:spLocks noGrp="1"/>
          </p:cNvSpPr>
          <p:nvPr>
            <p:ph type="dt" sz="half" idx="10"/>
          </p:nvPr>
        </p:nvSpPr>
        <p:spPr/>
        <p:txBody>
          <a:bodyPr/>
          <a:lstStyle>
            <a:lvl1pPr>
              <a:defRPr/>
            </a:lvl1pPr>
          </a:lstStyle>
          <a:p>
            <a:pPr>
              <a:defRPr/>
            </a:pPr>
            <a:endParaRPr lang="en-GB"/>
          </a:p>
        </p:txBody>
      </p:sp>
      <p:sp>
        <p:nvSpPr>
          <p:cNvPr id="8" name="Footer Placeholder 4">
            <a:extLst>
              <a:ext uri="{FF2B5EF4-FFF2-40B4-BE49-F238E27FC236}">
                <a16:creationId xmlns:a16="http://schemas.microsoft.com/office/drawing/2014/main" id="{776CADF6-BF59-3CDB-4FE9-7CD7F6E9364C}"/>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049601FF-8307-82F1-18C9-647A35A4FC05}"/>
              </a:ext>
            </a:extLst>
          </p:cNvPr>
          <p:cNvSpPr>
            <a:spLocks noGrp="1"/>
          </p:cNvSpPr>
          <p:nvPr>
            <p:ph type="sldNum" sz="quarter" idx="12"/>
          </p:nvPr>
        </p:nvSpPr>
        <p:spPr/>
        <p:txBody>
          <a:bodyPr/>
          <a:lstStyle>
            <a:lvl1pPr>
              <a:defRPr/>
            </a:lvl1pPr>
          </a:lstStyle>
          <a:p>
            <a:pPr>
              <a:defRPr/>
            </a:pPr>
            <a:fld id="{63865E6A-A1EB-434C-B112-0CB7A779E595}" type="slidenum">
              <a:rPr lang="en-GB" altLang="en-US"/>
              <a:pPr>
                <a:defRPr/>
              </a:pPr>
              <a:t>‹#›</a:t>
            </a:fld>
            <a:endParaRPr lang="en-GB" altLang="en-US"/>
          </a:p>
        </p:txBody>
      </p:sp>
    </p:spTree>
    <p:extLst>
      <p:ext uri="{BB962C8B-B14F-4D97-AF65-F5344CB8AC3E}">
        <p14:creationId xmlns:p14="http://schemas.microsoft.com/office/powerpoint/2010/main" val="12302829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a:t>Click to edit Master title style</a:t>
            </a:r>
            <a:endParaRPr lang="en-US" dirty="0"/>
          </a:p>
        </p:txBody>
      </p:sp>
      <p:sp>
        <p:nvSpPr>
          <p:cNvPr id="3" name="Date Placeholder 3">
            <a:extLst>
              <a:ext uri="{FF2B5EF4-FFF2-40B4-BE49-F238E27FC236}">
                <a16:creationId xmlns:a16="http://schemas.microsoft.com/office/drawing/2014/main" id="{14E1E9B1-99E5-61CC-4667-E514CA45D7C1}"/>
              </a:ext>
            </a:extLst>
          </p:cNvPr>
          <p:cNvSpPr>
            <a:spLocks noGrp="1"/>
          </p:cNvSpPr>
          <p:nvPr>
            <p:ph type="dt" sz="half" idx="10"/>
          </p:nvPr>
        </p:nvSpPr>
        <p:spPr/>
        <p:txBody>
          <a:bodyPr/>
          <a:lstStyle>
            <a:lvl1pPr>
              <a:defRPr/>
            </a:lvl1pPr>
          </a:lstStyle>
          <a:p>
            <a:pPr>
              <a:defRPr/>
            </a:pPr>
            <a:endParaRPr lang="en-GB"/>
          </a:p>
        </p:txBody>
      </p:sp>
      <p:sp>
        <p:nvSpPr>
          <p:cNvPr id="4" name="Footer Placeholder 4">
            <a:extLst>
              <a:ext uri="{FF2B5EF4-FFF2-40B4-BE49-F238E27FC236}">
                <a16:creationId xmlns:a16="http://schemas.microsoft.com/office/drawing/2014/main" id="{A2D9A633-4D8D-359F-D834-878C279CE626}"/>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32F73AEA-DDE2-70E4-9775-50F6706607B6}"/>
              </a:ext>
            </a:extLst>
          </p:cNvPr>
          <p:cNvSpPr>
            <a:spLocks noGrp="1"/>
          </p:cNvSpPr>
          <p:nvPr>
            <p:ph type="sldNum" sz="quarter" idx="12"/>
          </p:nvPr>
        </p:nvSpPr>
        <p:spPr/>
        <p:txBody>
          <a:bodyPr/>
          <a:lstStyle>
            <a:lvl1pPr>
              <a:defRPr/>
            </a:lvl1pPr>
          </a:lstStyle>
          <a:p>
            <a:pPr>
              <a:defRPr/>
            </a:pPr>
            <a:fld id="{1970F3B9-3039-4A82-BF39-D2876942DB14}" type="slidenum">
              <a:rPr lang="en-GB" altLang="en-US"/>
              <a:pPr>
                <a:defRPr/>
              </a:pPr>
              <a:t>‹#›</a:t>
            </a:fld>
            <a:endParaRPr lang="en-GB" altLang="en-US"/>
          </a:p>
        </p:txBody>
      </p:sp>
    </p:spTree>
    <p:extLst>
      <p:ext uri="{BB962C8B-B14F-4D97-AF65-F5344CB8AC3E}">
        <p14:creationId xmlns:p14="http://schemas.microsoft.com/office/powerpoint/2010/main" val="982108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D6593E42-3A90-1F81-189B-FD47518F8A3F}"/>
              </a:ext>
            </a:extLst>
          </p:cNvPr>
          <p:cNvSpPr>
            <a:spLocks noGrp="1"/>
          </p:cNvSpPr>
          <p:nvPr>
            <p:ph type="dt" sz="half" idx="10"/>
          </p:nvPr>
        </p:nvSpPr>
        <p:spPr/>
        <p:txBody>
          <a:bodyPr/>
          <a:lstStyle>
            <a:lvl1pPr>
              <a:defRPr/>
            </a:lvl1pPr>
          </a:lstStyle>
          <a:p>
            <a:pPr>
              <a:defRPr/>
            </a:pPr>
            <a:endParaRPr lang="en-GB"/>
          </a:p>
        </p:txBody>
      </p:sp>
      <p:sp>
        <p:nvSpPr>
          <p:cNvPr id="3" name="Footer Placeholder 4">
            <a:extLst>
              <a:ext uri="{FF2B5EF4-FFF2-40B4-BE49-F238E27FC236}">
                <a16:creationId xmlns:a16="http://schemas.microsoft.com/office/drawing/2014/main" id="{488A9AE5-A908-B357-8EF1-50DCA70EBBE8}"/>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E92A9E4B-9B68-7908-2A38-B266ABBB44F4}"/>
              </a:ext>
            </a:extLst>
          </p:cNvPr>
          <p:cNvSpPr>
            <a:spLocks noGrp="1"/>
          </p:cNvSpPr>
          <p:nvPr>
            <p:ph type="sldNum" sz="quarter" idx="12"/>
          </p:nvPr>
        </p:nvSpPr>
        <p:spPr/>
        <p:txBody>
          <a:bodyPr/>
          <a:lstStyle>
            <a:lvl1pPr>
              <a:defRPr/>
            </a:lvl1pPr>
          </a:lstStyle>
          <a:p>
            <a:pPr>
              <a:defRPr/>
            </a:pPr>
            <a:fld id="{ABE63D98-989E-4443-B8E3-34F94E41B59A}" type="slidenum">
              <a:rPr lang="en-GB" altLang="en-US"/>
              <a:pPr>
                <a:defRPr/>
              </a:pPr>
              <a:t>‹#›</a:t>
            </a:fld>
            <a:endParaRPr lang="en-GB" altLang="en-US"/>
          </a:p>
        </p:txBody>
      </p:sp>
    </p:spTree>
    <p:extLst>
      <p:ext uri="{BB962C8B-B14F-4D97-AF65-F5344CB8AC3E}">
        <p14:creationId xmlns:p14="http://schemas.microsoft.com/office/powerpoint/2010/main" val="4483210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3">
            <a:extLst>
              <a:ext uri="{FF2B5EF4-FFF2-40B4-BE49-F238E27FC236}">
                <a16:creationId xmlns:a16="http://schemas.microsoft.com/office/drawing/2014/main" id="{4975688F-56B8-92EC-FCFE-A3232D54CCBE}"/>
              </a:ext>
            </a:extLst>
          </p:cNvPr>
          <p:cNvSpPr>
            <a:spLocks noGrp="1"/>
          </p:cNvSpPr>
          <p:nvPr>
            <p:ph type="dt" sz="half" idx="10"/>
          </p:nvPr>
        </p:nvSpPr>
        <p:spPr/>
        <p:txBody>
          <a:bodyPr/>
          <a:lstStyle>
            <a:lvl1pPr>
              <a:defRPr/>
            </a:lvl1pPr>
          </a:lstStyle>
          <a:p>
            <a:pPr>
              <a:defRPr/>
            </a:pPr>
            <a:endParaRPr lang="en-GB"/>
          </a:p>
        </p:txBody>
      </p:sp>
      <p:sp>
        <p:nvSpPr>
          <p:cNvPr id="6" name="Footer Placeholder 4">
            <a:extLst>
              <a:ext uri="{FF2B5EF4-FFF2-40B4-BE49-F238E27FC236}">
                <a16:creationId xmlns:a16="http://schemas.microsoft.com/office/drawing/2014/main" id="{77321FD5-D129-D2D6-5804-D02FA278865F}"/>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451535F8-5214-D949-7A1E-F9DB212A17A3}"/>
              </a:ext>
            </a:extLst>
          </p:cNvPr>
          <p:cNvSpPr>
            <a:spLocks noGrp="1"/>
          </p:cNvSpPr>
          <p:nvPr>
            <p:ph type="sldNum" sz="quarter" idx="12"/>
          </p:nvPr>
        </p:nvSpPr>
        <p:spPr/>
        <p:txBody>
          <a:bodyPr/>
          <a:lstStyle>
            <a:lvl1pPr>
              <a:defRPr/>
            </a:lvl1pPr>
          </a:lstStyle>
          <a:p>
            <a:pPr>
              <a:defRPr/>
            </a:pPr>
            <a:fld id="{2FB3145B-ABB1-4605-86F2-52599AA8F72D}" type="slidenum">
              <a:rPr lang="en-GB" altLang="en-US"/>
              <a:pPr>
                <a:defRPr/>
              </a:pPr>
              <a:t>‹#›</a:t>
            </a:fld>
            <a:endParaRPr lang="en-GB" altLang="en-US"/>
          </a:p>
        </p:txBody>
      </p:sp>
    </p:spTree>
    <p:extLst>
      <p:ext uri="{BB962C8B-B14F-4D97-AF65-F5344CB8AC3E}">
        <p14:creationId xmlns:p14="http://schemas.microsoft.com/office/powerpoint/2010/main" val="31981529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25366FC8-E033-8CDB-BD38-68D9FC1C0D7D}"/>
              </a:ext>
            </a:extLst>
          </p:cNvPr>
          <p:cNvSpPr>
            <a:spLocks noGrp="1"/>
          </p:cNvSpPr>
          <p:nvPr>
            <p:ph type="dt" sz="half" idx="10"/>
          </p:nvPr>
        </p:nvSpPr>
        <p:spPr/>
        <p:txBody>
          <a:bodyPr/>
          <a:lstStyle>
            <a:lvl1pPr>
              <a:defRPr/>
            </a:lvl1pPr>
          </a:lstStyle>
          <a:p>
            <a:pPr>
              <a:defRPr/>
            </a:pPr>
            <a:endParaRPr lang="en-GB"/>
          </a:p>
        </p:txBody>
      </p:sp>
      <p:sp>
        <p:nvSpPr>
          <p:cNvPr id="6" name="Footer Placeholder 4">
            <a:extLst>
              <a:ext uri="{FF2B5EF4-FFF2-40B4-BE49-F238E27FC236}">
                <a16:creationId xmlns:a16="http://schemas.microsoft.com/office/drawing/2014/main" id="{1F98F640-B96F-92B3-6318-D4793BF31074}"/>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951508A7-4B8A-FAB5-F9D3-1102EABC619A}"/>
              </a:ext>
            </a:extLst>
          </p:cNvPr>
          <p:cNvSpPr>
            <a:spLocks noGrp="1"/>
          </p:cNvSpPr>
          <p:nvPr>
            <p:ph type="sldNum" sz="quarter" idx="12"/>
          </p:nvPr>
        </p:nvSpPr>
        <p:spPr/>
        <p:txBody>
          <a:bodyPr/>
          <a:lstStyle>
            <a:lvl1pPr>
              <a:defRPr/>
            </a:lvl1pPr>
          </a:lstStyle>
          <a:p>
            <a:pPr>
              <a:defRPr/>
            </a:pPr>
            <a:fld id="{919DF342-9D41-4E3F-861F-A1F847F983E7}" type="slidenum">
              <a:rPr lang="en-GB" altLang="en-US"/>
              <a:pPr>
                <a:defRPr/>
              </a:pPr>
              <a:t>‹#›</a:t>
            </a:fld>
            <a:endParaRPr lang="en-GB" altLang="en-US"/>
          </a:p>
        </p:txBody>
      </p:sp>
    </p:spTree>
    <p:extLst>
      <p:ext uri="{BB962C8B-B14F-4D97-AF65-F5344CB8AC3E}">
        <p14:creationId xmlns:p14="http://schemas.microsoft.com/office/powerpoint/2010/main" val="29956033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67D1DDFA-29F6-CC49-0262-EB134EBCE37F}"/>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1990EBDD-7CD4-BC8D-4AA7-56E6AFBDE3D1}"/>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10C53D5B-ADB0-E643-5952-21FF107C0C04}"/>
              </a:ext>
            </a:extLst>
          </p:cNvPr>
          <p:cNvSpPr>
            <a:spLocks noGrp="1"/>
          </p:cNvSpPr>
          <p:nvPr>
            <p:ph type="sldNum" sz="quarter" idx="12"/>
          </p:nvPr>
        </p:nvSpPr>
        <p:spPr/>
        <p:txBody>
          <a:bodyPr/>
          <a:lstStyle>
            <a:lvl1pPr>
              <a:defRPr/>
            </a:lvl1pPr>
          </a:lstStyle>
          <a:p>
            <a:pPr>
              <a:defRPr/>
            </a:pPr>
            <a:fld id="{9636030A-C576-4A7F-AE8C-46DC4E5F126B}" type="slidenum">
              <a:rPr lang="en-GB" altLang="en-US"/>
              <a:pPr>
                <a:defRPr/>
              </a:pPr>
              <a:t>‹#›</a:t>
            </a:fld>
            <a:endParaRPr lang="en-GB" altLang="en-US"/>
          </a:p>
        </p:txBody>
      </p:sp>
    </p:spTree>
    <p:extLst>
      <p:ext uri="{BB962C8B-B14F-4D97-AF65-F5344CB8AC3E}">
        <p14:creationId xmlns:p14="http://schemas.microsoft.com/office/powerpoint/2010/main" val="42842829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5819E1A-7C9B-A787-1FCC-F45B21CF0026}"/>
              </a:ext>
            </a:extLst>
          </p:cNvPr>
          <p:cNvSpPr txBox="1">
            <a:spLocks noChangeArrowheads="1"/>
          </p:cNvSpPr>
          <p:nvPr/>
        </p:nvSpPr>
        <p:spPr bwMode="auto">
          <a:xfrm>
            <a:off x="482600" y="790575"/>
            <a:ext cx="457200" cy="584200"/>
          </a:xfrm>
          <a:prstGeom prst="rect">
            <a:avLst/>
          </a:prstGeom>
          <a:noFill/>
          <a:ln>
            <a:noFill/>
          </a:ln>
        </p:spPr>
        <p:txBody>
          <a:bodyPr anchor="ct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fontAlgn="base">
              <a:spcBef>
                <a:spcPct val="0"/>
              </a:spcBef>
              <a:spcAft>
                <a:spcPct val="0"/>
              </a:spcAft>
              <a:defRPr>
                <a:solidFill>
                  <a:schemeClr val="tx1"/>
                </a:solidFill>
                <a:latin typeface="Trebuchet MS" panose="020B0603020202020204" pitchFamily="34" charset="0"/>
              </a:defRPr>
            </a:lvl6pPr>
            <a:lvl7pPr marL="2971800" indent="-228600" defTabSz="457200" fontAlgn="base">
              <a:spcBef>
                <a:spcPct val="0"/>
              </a:spcBef>
              <a:spcAft>
                <a:spcPct val="0"/>
              </a:spcAft>
              <a:defRPr>
                <a:solidFill>
                  <a:schemeClr val="tx1"/>
                </a:solidFill>
                <a:latin typeface="Trebuchet MS" panose="020B0603020202020204" pitchFamily="34" charset="0"/>
              </a:defRPr>
            </a:lvl7pPr>
            <a:lvl8pPr marL="3429000" indent="-228600" defTabSz="457200" fontAlgn="base">
              <a:spcBef>
                <a:spcPct val="0"/>
              </a:spcBef>
              <a:spcAft>
                <a:spcPct val="0"/>
              </a:spcAft>
              <a:defRPr>
                <a:solidFill>
                  <a:schemeClr val="tx1"/>
                </a:solidFill>
                <a:latin typeface="Trebuchet MS" panose="020B0603020202020204" pitchFamily="34" charset="0"/>
              </a:defRPr>
            </a:lvl8pPr>
            <a:lvl9pPr marL="3886200" indent="-228600" defTabSz="457200" fontAlgn="base">
              <a:spcBef>
                <a:spcPct val="0"/>
              </a:spcBef>
              <a:spcAft>
                <a:spcPct val="0"/>
              </a:spcAft>
              <a:defRPr>
                <a:solidFill>
                  <a:schemeClr val="tx1"/>
                </a:solidFill>
                <a:latin typeface="Trebuchet MS" panose="020B0603020202020204" pitchFamily="34" charset="0"/>
              </a:defRPr>
            </a:lvl9pPr>
          </a:lstStyle>
          <a:p>
            <a:pPr eaLnBrk="1" hangingPunct="1">
              <a:defRPr/>
            </a:pPr>
            <a:r>
              <a:rPr lang="en-US" altLang="en-US" sz="8000">
                <a:solidFill>
                  <a:srgbClr val="C0E474"/>
                </a:solidFill>
                <a:latin typeface="Arial" panose="020B0604020202020204" pitchFamily="34" charset="0"/>
              </a:rPr>
              <a:t>“</a:t>
            </a:r>
          </a:p>
        </p:txBody>
      </p:sp>
      <p:sp>
        <p:nvSpPr>
          <p:cNvPr id="5" name="TextBox 4">
            <a:extLst>
              <a:ext uri="{FF2B5EF4-FFF2-40B4-BE49-F238E27FC236}">
                <a16:creationId xmlns:a16="http://schemas.microsoft.com/office/drawing/2014/main" id="{F3A3F780-011D-8355-02FE-935EE73CFD21}"/>
              </a:ext>
            </a:extLst>
          </p:cNvPr>
          <p:cNvSpPr txBox="1">
            <a:spLocks noChangeArrowheads="1"/>
          </p:cNvSpPr>
          <p:nvPr/>
        </p:nvSpPr>
        <p:spPr bwMode="auto">
          <a:xfrm>
            <a:off x="6748463" y="2886075"/>
            <a:ext cx="457200" cy="585788"/>
          </a:xfrm>
          <a:prstGeom prst="rect">
            <a:avLst/>
          </a:prstGeom>
          <a:noFill/>
          <a:ln>
            <a:noFill/>
          </a:ln>
        </p:spPr>
        <p:txBody>
          <a:bodyPr anchor="ct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fontAlgn="base">
              <a:spcBef>
                <a:spcPct val="0"/>
              </a:spcBef>
              <a:spcAft>
                <a:spcPct val="0"/>
              </a:spcAft>
              <a:defRPr>
                <a:solidFill>
                  <a:schemeClr val="tx1"/>
                </a:solidFill>
                <a:latin typeface="Trebuchet MS" panose="020B0603020202020204" pitchFamily="34" charset="0"/>
              </a:defRPr>
            </a:lvl6pPr>
            <a:lvl7pPr marL="2971800" indent="-228600" defTabSz="457200" fontAlgn="base">
              <a:spcBef>
                <a:spcPct val="0"/>
              </a:spcBef>
              <a:spcAft>
                <a:spcPct val="0"/>
              </a:spcAft>
              <a:defRPr>
                <a:solidFill>
                  <a:schemeClr val="tx1"/>
                </a:solidFill>
                <a:latin typeface="Trebuchet MS" panose="020B0603020202020204" pitchFamily="34" charset="0"/>
              </a:defRPr>
            </a:lvl7pPr>
            <a:lvl8pPr marL="3429000" indent="-228600" defTabSz="457200" fontAlgn="base">
              <a:spcBef>
                <a:spcPct val="0"/>
              </a:spcBef>
              <a:spcAft>
                <a:spcPct val="0"/>
              </a:spcAft>
              <a:defRPr>
                <a:solidFill>
                  <a:schemeClr val="tx1"/>
                </a:solidFill>
                <a:latin typeface="Trebuchet MS" panose="020B0603020202020204" pitchFamily="34" charset="0"/>
              </a:defRPr>
            </a:lvl8pPr>
            <a:lvl9pPr marL="3886200" indent="-228600" defTabSz="457200" fontAlgn="base">
              <a:spcBef>
                <a:spcPct val="0"/>
              </a:spcBef>
              <a:spcAft>
                <a:spcPct val="0"/>
              </a:spcAft>
              <a:defRPr>
                <a:solidFill>
                  <a:schemeClr val="tx1"/>
                </a:solidFill>
                <a:latin typeface="Trebuchet MS" panose="020B0603020202020204" pitchFamily="34" charset="0"/>
              </a:defRPr>
            </a:lvl9pPr>
          </a:lstStyle>
          <a:p>
            <a:pPr eaLnBrk="1" hangingPunct="1">
              <a:defRPr/>
            </a:pPr>
            <a:r>
              <a:rPr lang="en-US" altLang="en-US" sz="800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Date Placeholder 3">
            <a:extLst>
              <a:ext uri="{FF2B5EF4-FFF2-40B4-BE49-F238E27FC236}">
                <a16:creationId xmlns:a16="http://schemas.microsoft.com/office/drawing/2014/main" id="{A3F63AF3-597A-DAC1-E193-47EDFC636D3C}"/>
              </a:ext>
            </a:extLst>
          </p:cNvPr>
          <p:cNvSpPr>
            <a:spLocks noGrp="1"/>
          </p:cNvSpPr>
          <p:nvPr>
            <p:ph type="dt" sz="half" idx="14"/>
          </p:nvPr>
        </p:nvSpPr>
        <p:spPr/>
        <p:txBody>
          <a:bodyPr/>
          <a:lstStyle>
            <a:lvl1pPr>
              <a:defRPr/>
            </a:lvl1pPr>
          </a:lstStyle>
          <a:p>
            <a:pPr>
              <a:defRPr/>
            </a:pPr>
            <a:endParaRPr lang="en-GB"/>
          </a:p>
        </p:txBody>
      </p:sp>
      <p:sp>
        <p:nvSpPr>
          <p:cNvPr id="7" name="Footer Placeholder 4">
            <a:extLst>
              <a:ext uri="{FF2B5EF4-FFF2-40B4-BE49-F238E27FC236}">
                <a16:creationId xmlns:a16="http://schemas.microsoft.com/office/drawing/2014/main" id="{4C7C4EE5-470C-8355-0A9D-AC5FF8A856BA}"/>
              </a:ext>
            </a:extLst>
          </p:cNvPr>
          <p:cNvSpPr>
            <a:spLocks noGrp="1"/>
          </p:cNvSpPr>
          <p:nvPr>
            <p:ph type="ftr" sz="quarter" idx="15"/>
          </p:nvPr>
        </p:nvSpPr>
        <p:spPr/>
        <p:txBody>
          <a:bodyPr/>
          <a:lstStyle>
            <a:lvl1pPr>
              <a:defRPr/>
            </a:lvl1pPr>
          </a:lstStyle>
          <a:p>
            <a:pPr>
              <a:defRPr/>
            </a:pPr>
            <a:endParaRPr lang="en-GB"/>
          </a:p>
        </p:txBody>
      </p:sp>
      <p:sp>
        <p:nvSpPr>
          <p:cNvPr id="8" name="Slide Number Placeholder 5">
            <a:extLst>
              <a:ext uri="{FF2B5EF4-FFF2-40B4-BE49-F238E27FC236}">
                <a16:creationId xmlns:a16="http://schemas.microsoft.com/office/drawing/2014/main" id="{44500056-A963-EE24-8B21-B81880DA9D8E}"/>
              </a:ext>
            </a:extLst>
          </p:cNvPr>
          <p:cNvSpPr>
            <a:spLocks noGrp="1"/>
          </p:cNvSpPr>
          <p:nvPr>
            <p:ph type="sldNum" sz="quarter" idx="16"/>
          </p:nvPr>
        </p:nvSpPr>
        <p:spPr/>
        <p:txBody>
          <a:bodyPr/>
          <a:lstStyle>
            <a:lvl1pPr>
              <a:defRPr smtClean="0"/>
            </a:lvl1pPr>
          </a:lstStyle>
          <a:p>
            <a:pPr>
              <a:defRPr/>
            </a:pPr>
            <a:fld id="{E42258C1-11CF-4501-B943-EDC928653327}" type="slidenum">
              <a:rPr lang="en-GB" altLang="en-US"/>
              <a:pPr>
                <a:defRPr/>
              </a:pPr>
              <a:t>‹#›</a:t>
            </a:fld>
            <a:endParaRPr lang="en-GB" altLang="en-US"/>
          </a:p>
        </p:txBody>
      </p:sp>
    </p:spTree>
    <p:extLst>
      <p:ext uri="{BB962C8B-B14F-4D97-AF65-F5344CB8AC3E}">
        <p14:creationId xmlns:p14="http://schemas.microsoft.com/office/powerpoint/2010/main" val="1533244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9760B96-7A26-D111-4993-68E6E47E8B4F}"/>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50EC1627-5D99-D2C0-804F-2EA943DD4B2D}"/>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C1033A99-1381-F443-8F97-B7D080DEE755}"/>
              </a:ext>
            </a:extLst>
          </p:cNvPr>
          <p:cNvSpPr>
            <a:spLocks noGrp="1"/>
          </p:cNvSpPr>
          <p:nvPr>
            <p:ph type="sldNum" sz="quarter" idx="12"/>
          </p:nvPr>
        </p:nvSpPr>
        <p:spPr/>
        <p:txBody>
          <a:bodyPr/>
          <a:lstStyle>
            <a:lvl1pPr>
              <a:defRPr/>
            </a:lvl1pPr>
          </a:lstStyle>
          <a:p>
            <a:pPr>
              <a:defRPr/>
            </a:pPr>
            <a:fld id="{356CDCB2-3C31-4C89-8DE2-EE1568F36579}" type="slidenum">
              <a:rPr lang="en-GB" altLang="en-US"/>
              <a:pPr>
                <a:defRPr/>
              </a:pPr>
              <a:t>‹#›</a:t>
            </a:fld>
            <a:endParaRPr lang="en-GB" altLang="en-US"/>
          </a:p>
        </p:txBody>
      </p:sp>
    </p:spTree>
    <p:extLst>
      <p:ext uri="{BB962C8B-B14F-4D97-AF65-F5344CB8AC3E}">
        <p14:creationId xmlns:p14="http://schemas.microsoft.com/office/powerpoint/2010/main" val="7520674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09F875F-CD64-3A22-33A0-C84DC0D7ABE7}"/>
              </a:ext>
            </a:extLst>
          </p:cNvPr>
          <p:cNvSpPr txBox="1">
            <a:spLocks noChangeArrowheads="1"/>
          </p:cNvSpPr>
          <p:nvPr/>
        </p:nvSpPr>
        <p:spPr bwMode="auto">
          <a:xfrm>
            <a:off x="482600" y="790575"/>
            <a:ext cx="457200" cy="584200"/>
          </a:xfrm>
          <a:prstGeom prst="rect">
            <a:avLst/>
          </a:prstGeom>
          <a:noFill/>
          <a:ln>
            <a:noFill/>
          </a:ln>
        </p:spPr>
        <p:txBody>
          <a:bodyPr anchor="ct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fontAlgn="base">
              <a:spcBef>
                <a:spcPct val="0"/>
              </a:spcBef>
              <a:spcAft>
                <a:spcPct val="0"/>
              </a:spcAft>
              <a:defRPr>
                <a:solidFill>
                  <a:schemeClr val="tx1"/>
                </a:solidFill>
                <a:latin typeface="Trebuchet MS" panose="020B0603020202020204" pitchFamily="34" charset="0"/>
              </a:defRPr>
            </a:lvl6pPr>
            <a:lvl7pPr marL="2971800" indent="-228600" defTabSz="457200" fontAlgn="base">
              <a:spcBef>
                <a:spcPct val="0"/>
              </a:spcBef>
              <a:spcAft>
                <a:spcPct val="0"/>
              </a:spcAft>
              <a:defRPr>
                <a:solidFill>
                  <a:schemeClr val="tx1"/>
                </a:solidFill>
                <a:latin typeface="Trebuchet MS" panose="020B0603020202020204" pitchFamily="34" charset="0"/>
              </a:defRPr>
            </a:lvl7pPr>
            <a:lvl8pPr marL="3429000" indent="-228600" defTabSz="457200" fontAlgn="base">
              <a:spcBef>
                <a:spcPct val="0"/>
              </a:spcBef>
              <a:spcAft>
                <a:spcPct val="0"/>
              </a:spcAft>
              <a:defRPr>
                <a:solidFill>
                  <a:schemeClr val="tx1"/>
                </a:solidFill>
                <a:latin typeface="Trebuchet MS" panose="020B0603020202020204" pitchFamily="34" charset="0"/>
              </a:defRPr>
            </a:lvl8pPr>
            <a:lvl9pPr marL="3886200" indent="-228600" defTabSz="457200" fontAlgn="base">
              <a:spcBef>
                <a:spcPct val="0"/>
              </a:spcBef>
              <a:spcAft>
                <a:spcPct val="0"/>
              </a:spcAft>
              <a:defRPr>
                <a:solidFill>
                  <a:schemeClr val="tx1"/>
                </a:solidFill>
                <a:latin typeface="Trebuchet MS" panose="020B0603020202020204" pitchFamily="34" charset="0"/>
              </a:defRPr>
            </a:lvl9pPr>
          </a:lstStyle>
          <a:p>
            <a:pPr eaLnBrk="1" hangingPunct="1">
              <a:defRPr/>
            </a:pPr>
            <a:r>
              <a:rPr lang="en-US" altLang="en-US" sz="8000">
                <a:solidFill>
                  <a:srgbClr val="C0E474"/>
                </a:solidFill>
                <a:latin typeface="Arial" panose="020B0604020202020204" pitchFamily="34" charset="0"/>
              </a:rPr>
              <a:t>“</a:t>
            </a:r>
          </a:p>
        </p:txBody>
      </p:sp>
      <p:sp>
        <p:nvSpPr>
          <p:cNvPr id="5" name="TextBox 4">
            <a:extLst>
              <a:ext uri="{FF2B5EF4-FFF2-40B4-BE49-F238E27FC236}">
                <a16:creationId xmlns:a16="http://schemas.microsoft.com/office/drawing/2014/main" id="{B6401900-7A38-E3C7-0CE2-2541B7930D29}"/>
              </a:ext>
            </a:extLst>
          </p:cNvPr>
          <p:cNvSpPr txBox="1">
            <a:spLocks noChangeArrowheads="1"/>
          </p:cNvSpPr>
          <p:nvPr/>
        </p:nvSpPr>
        <p:spPr bwMode="auto">
          <a:xfrm>
            <a:off x="6748463" y="2886075"/>
            <a:ext cx="457200" cy="585788"/>
          </a:xfrm>
          <a:prstGeom prst="rect">
            <a:avLst/>
          </a:prstGeom>
          <a:noFill/>
          <a:ln>
            <a:noFill/>
          </a:ln>
        </p:spPr>
        <p:txBody>
          <a:bodyPr anchor="ct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fontAlgn="base">
              <a:spcBef>
                <a:spcPct val="0"/>
              </a:spcBef>
              <a:spcAft>
                <a:spcPct val="0"/>
              </a:spcAft>
              <a:defRPr>
                <a:solidFill>
                  <a:schemeClr val="tx1"/>
                </a:solidFill>
                <a:latin typeface="Trebuchet MS" panose="020B0603020202020204" pitchFamily="34" charset="0"/>
              </a:defRPr>
            </a:lvl6pPr>
            <a:lvl7pPr marL="2971800" indent="-228600" defTabSz="457200" fontAlgn="base">
              <a:spcBef>
                <a:spcPct val="0"/>
              </a:spcBef>
              <a:spcAft>
                <a:spcPct val="0"/>
              </a:spcAft>
              <a:defRPr>
                <a:solidFill>
                  <a:schemeClr val="tx1"/>
                </a:solidFill>
                <a:latin typeface="Trebuchet MS" panose="020B0603020202020204" pitchFamily="34" charset="0"/>
              </a:defRPr>
            </a:lvl7pPr>
            <a:lvl8pPr marL="3429000" indent="-228600" defTabSz="457200" fontAlgn="base">
              <a:spcBef>
                <a:spcPct val="0"/>
              </a:spcBef>
              <a:spcAft>
                <a:spcPct val="0"/>
              </a:spcAft>
              <a:defRPr>
                <a:solidFill>
                  <a:schemeClr val="tx1"/>
                </a:solidFill>
                <a:latin typeface="Trebuchet MS" panose="020B0603020202020204" pitchFamily="34" charset="0"/>
              </a:defRPr>
            </a:lvl8pPr>
            <a:lvl9pPr marL="3886200" indent="-228600" defTabSz="457200" fontAlgn="base">
              <a:spcBef>
                <a:spcPct val="0"/>
              </a:spcBef>
              <a:spcAft>
                <a:spcPct val="0"/>
              </a:spcAft>
              <a:defRPr>
                <a:solidFill>
                  <a:schemeClr val="tx1"/>
                </a:solidFill>
                <a:latin typeface="Trebuchet MS" panose="020B0603020202020204" pitchFamily="34" charset="0"/>
              </a:defRPr>
            </a:lvl9pPr>
          </a:lstStyle>
          <a:p>
            <a:pPr eaLnBrk="1" hangingPunct="1">
              <a:defRPr/>
            </a:pPr>
            <a:r>
              <a:rPr lang="en-US" altLang="en-US" sz="800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Date Placeholder 3">
            <a:extLst>
              <a:ext uri="{FF2B5EF4-FFF2-40B4-BE49-F238E27FC236}">
                <a16:creationId xmlns:a16="http://schemas.microsoft.com/office/drawing/2014/main" id="{03E454F4-BD04-2346-4F41-14F29DD4331A}"/>
              </a:ext>
            </a:extLst>
          </p:cNvPr>
          <p:cNvSpPr>
            <a:spLocks noGrp="1"/>
          </p:cNvSpPr>
          <p:nvPr>
            <p:ph type="dt" sz="half" idx="14"/>
          </p:nvPr>
        </p:nvSpPr>
        <p:spPr/>
        <p:txBody>
          <a:bodyPr/>
          <a:lstStyle>
            <a:lvl1pPr>
              <a:defRPr/>
            </a:lvl1pPr>
          </a:lstStyle>
          <a:p>
            <a:pPr>
              <a:defRPr/>
            </a:pPr>
            <a:endParaRPr lang="en-GB"/>
          </a:p>
        </p:txBody>
      </p:sp>
      <p:sp>
        <p:nvSpPr>
          <p:cNvPr id="7" name="Footer Placeholder 4">
            <a:extLst>
              <a:ext uri="{FF2B5EF4-FFF2-40B4-BE49-F238E27FC236}">
                <a16:creationId xmlns:a16="http://schemas.microsoft.com/office/drawing/2014/main" id="{66EB02BF-E653-5013-7D53-4CD4DB8E57EB}"/>
              </a:ext>
            </a:extLst>
          </p:cNvPr>
          <p:cNvSpPr>
            <a:spLocks noGrp="1"/>
          </p:cNvSpPr>
          <p:nvPr>
            <p:ph type="ftr" sz="quarter" idx="15"/>
          </p:nvPr>
        </p:nvSpPr>
        <p:spPr/>
        <p:txBody>
          <a:bodyPr/>
          <a:lstStyle>
            <a:lvl1pPr>
              <a:defRPr/>
            </a:lvl1pPr>
          </a:lstStyle>
          <a:p>
            <a:pPr>
              <a:defRPr/>
            </a:pPr>
            <a:endParaRPr lang="en-GB"/>
          </a:p>
        </p:txBody>
      </p:sp>
      <p:sp>
        <p:nvSpPr>
          <p:cNvPr id="8" name="Slide Number Placeholder 5">
            <a:extLst>
              <a:ext uri="{FF2B5EF4-FFF2-40B4-BE49-F238E27FC236}">
                <a16:creationId xmlns:a16="http://schemas.microsoft.com/office/drawing/2014/main" id="{79861E40-C82A-6E29-85DF-3D7BAA516540}"/>
              </a:ext>
            </a:extLst>
          </p:cNvPr>
          <p:cNvSpPr>
            <a:spLocks noGrp="1"/>
          </p:cNvSpPr>
          <p:nvPr>
            <p:ph type="sldNum" sz="quarter" idx="16"/>
          </p:nvPr>
        </p:nvSpPr>
        <p:spPr/>
        <p:txBody>
          <a:bodyPr/>
          <a:lstStyle>
            <a:lvl1pPr>
              <a:defRPr smtClean="0"/>
            </a:lvl1pPr>
          </a:lstStyle>
          <a:p>
            <a:pPr>
              <a:defRPr/>
            </a:pPr>
            <a:fld id="{04092A46-B53B-4231-9ADA-6A2F2A2397A1}" type="slidenum">
              <a:rPr lang="en-GB" altLang="en-US"/>
              <a:pPr>
                <a:defRPr/>
              </a:pPr>
              <a:t>‹#›</a:t>
            </a:fld>
            <a:endParaRPr lang="en-GB" altLang="en-US"/>
          </a:p>
        </p:txBody>
      </p:sp>
    </p:spTree>
    <p:extLst>
      <p:ext uri="{BB962C8B-B14F-4D97-AF65-F5344CB8AC3E}">
        <p14:creationId xmlns:p14="http://schemas.microsoft.com/office/powerpoint/2010/main" val="381975017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92C4ABE-886D-7DCB-5763-9D3DD0EB0570}"/>
              </a:ext>
            </a:extLst>
          </p:cNvPr>
          <p:cNvSpPr>
            <a:spLocks noGrp="1"/>
          </p:cNvSpPr>
          <p:nvPr>
            <p:ph type="dt" sz="half" idx="14"/>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5BBA2D4F-52A9-C651-C5BB-8DCF8495D635}"/>
              </a:ext>
            </a:extLst>
          </p:cNvPr>
          <p:cNvSpPr>
            <a:spLocks noGrp="1"/>
          </p:cNvSpPr>
          <p:nvPr>
            <p:ph type="ftr" sz="quarter" idx="15"/>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003A8A19-18AE-CAC6-D61D-A514C9CFFDC2}"/>
              </a:ext>
            </a:extLst>
          </p:cNvPr>
          <p:cNvSpPr>
            <a:spLocks noGrp="1"/>
          </p:cNvSpPr>
          <p:nvPr>
            <p:ph type="sldNum" sz="quarter" idx="16"/>
          </p:nvPr>
        </p:nvSpPr>
        <p:spPr/>
        <p:txBody>
          <a:bodyPr/>
          <a:lstStyle>
            <a:lvl1pPr>
              <a:defRPr/>
            </a:lvl1pPr>
          </a:lstStyle>
          <a:p>
            <a:pPr>
              <a:defRPr/>
            </a:pPr>
            <a:fld id="{BBE53A21-C4B6-40B0-92CD-4EC6D461D7A3}" type="slidenum">
              <a:rPr lang="en-GB" altLang="en-US"/>
              <a:pPr>
                <a:defRPr/>
              </a:pPr>
              <a:t>‹#›</a:t>
            </a:fld>
            <a:endParaRPr lang="en-GB" altLang="en-US"/>
          </a:p>
        </p:txBody>
      </p:sp>
    </p:spTree>
    <p:extLst>
      <p:ext uri="{BB962C8B-B14F-4D97-AF65-F5344CB8AC3E}">
        <p14:creationId xmlns:p14="http://schemas.microsoft.com/office/powerpoint/2010/main" val="275183835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2202235-02DF-8DDE-A564-A96A11E7D6C6}"/>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B0CDB2FA-E677-624C-AC8D-8B9BB51F6F55}"/>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EE6151DC-E6AB-FF1B-A07D-20AD6E1EC19C}"/>
              </a:ext>
            </a:extLst>
          </p:cNvPr>
          <p:cNvSpPr>
            <a:spLocks noGrp="1"/>
          </p:cNvSpPr>
          <p:nvPr>
            <p:ph type="sldNum" sz="quarter" idx="12"/>
          </p:nvPr>
        </p:nvSpPr>
        <p:spPr/>
        <p:txBody>
          <a:bodyPr/>
          <a:lstStyle>
            <a:lvl1pPr>
              <a:defRPr/>
            </a:lvl1pPr>
          </a:lstStyle>
          <a:p>
            <a:pPr>
              <a:defRPr/>
            </a:pPr>
            <a:fld id="{796BA4DC-A09C-4768-B87B-B2A37456BDD7}" type="slidenum">
              <a:rPr lang="en-GB" altLang="en-US"/>
              <a:pPr>
                <a:defRPr/>
              </a:pPr>
              <a:t>‹#›</a:t>
            </a:fld>
            <a:endParaRPr lang="en-GB" altLang="en-US"/>
          </a:p>
        </p:txBody>
      </p:sp>
    </p:spTree>
    <p:extLst>
      <p:ext uri="{BB962C8B-B14F-4D97-AF65-F5344CB8AC3E}">
        <p14:creationId xmlns:p14="http://schemas.microsoft.com/office/powerpoint/2010/main" val="26874089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D2B93AD-5F7C-CB94-D8CF-DDAA17F9018D}"/>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2B5C30B4-B164-C919-0C93-788A2539547C}"/>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CC09C7B3-C593-1363-2921-F600DA9CEB3A}"/>
              </a:ext>
            </a:extLst>
          </p:cNvPr>
          <p:cNvSpPr>
            <a:spLocks noGrp="1"/>
          </p:cNvSpPr>
          <p:nvPr>
            <p:ph type="sldNum" sz="quarter" idx="12"/>
          </p:nvPr>
        </p:nvSpPr>
        <p:spPr/>
        <p:txBody>
          <a:bodyPr/>
          <a:lstStyle>
            <a:lvl1pPr>
              <a:defRPr/>
            </a:lvl1pPr>
          </a:lstStyle>
          <a:p>
            <a:pPr>
              <a:defRPr/>
            </a:pPr>
            <a:fld id="{CEDB37D6-5D4F-4C72-9A58-B419B46E8B5D}" type="slidenum">
              <a:rPr lang="en-GB" altLang="en-US"/>
              <a:pPr>
                <a:defRPr/>
              </a:pPr>
              <a:t>‹#›</a:t>
            </a:fld>
            <a:endParaRPr lang="en-GB" altLang="en-US"/>
          </a:p>
        </p:txBody>
      </p:sp>
    </p:spTree>
    <p:extLst>
      <p:ext uri="{BB962C8B-B14F-4D97-AF65-F5344CB8AC3E}">
        <p14:creationId xmlns:p14="http://schemas.microsoft.com/office/powerpoint/2010/main" val="23033075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
            <a:ext cx="6870700" cy="16002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685800" y="1828800"/>
            <a:ext cx="3771900" cy="3657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lipArt Placeholder 3"/>
          <p:cNvSpPr>
            <a:spLocks noGrp="1"/>
          </p:cNvSpPr>
          <p:nvPr>
            <p:ph type="clipArt" sz="half" idx="2"/>
          </p:nvPr>
        </p:nvSpPr>
        <p:spPr>
          <a:xfrm>
            <a:off x="4610100" y="1828800"/>
            <a:ext cx="3771900" cy="3657600"/>
          </a:xfrm>
        </p:spPr>
        <p:txBody>
          <a:bodyPr rtlCol="0">
            <a:normAutofit/>
          </a:bodyPr>
          <a:lstStyle/>
          <a:p>
            <a:pPr lvl="0"/>
            <a:endParaRPr lang="en-GB" noProof="0" dirty="0"/>
          </a:p>
        </p:txBody>
      </p:sp>
      <p:sp>
        <p:nvSpPr>
          <p:cNvPr id="5" name="Date Placeholder 3">
            <a:extLst>
              <a:ext uri="{FF2B5EF4-FFF2-40B4-BE49-F238E27FC236}">
                <a16:creationId xmlns:a16="http://schemas.microsoft.com/office/drawing/2014/main" id="{2E49C3AB-89E1-5697-97C1-A22068153399}"/>
              </a:ext>
            </a:extLst>
          </p:cNvPr>
          <p:cNvSpPr>
            <a:spLocks noGrp="1"/>
          </p:cNvSpPr>
          <p:nvPr>
            <p:ph type="dt" sz="half" idx="10"/>
          </p:nvPr>
        </p:nvSpPr>
        <p:spPr/>
        <p:txBody>
          <a:bodyPr/>
          <a:lstStyle>
            <a:lvl1pPr>
              <a:defRPr/>
            </a:lvl1pPr>
          </a:lstStyle>
          <a:p>
            <a:pPr>
              <a:defRPr/>
            </a:pPr>
            <a:endParaRPr lang="en-GB"/>
          </a:p>
        </p:txBody>
      </p:sp>
      <p:sp>
        <p:nvSpPr>
          <p:cNvPr id="6" name="Footer Placeholder 4">
            <a:extLst>
              <a:ext uri="{FF2B5EF4-FFF2-40B4-BE49-F238E27FC236}">
                <a16:creationId xmlns:a16="http://schemas.microsoft.com/office/drawing/2014/main" id="{C912DCE4-B725-D077-A8ED-AD75D0016748}"/>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18CC6CA8-DA78-8BB8-93D7-C2F68EAE3698}"/>
              </a:ext>
            </a:extLst>
          </p:cNvPr>
          <p:cNvSpPr>
            <a:spLocks noGrp="1"/>
          </p:cNvSpPr>
          <p:nvPr>
            <p:ph type="sldNum" sz="quarter" idx="12"/>
          </p:nvPr>
        </p:nvSpPr>
        <p:spPr/>
        <p:txBody>
          <a:bodyPr/>
          <a:lstStyle>
            <a:lvl1pPr>
              <a:defRPr/>
            </a:lvl1pPr>
          </a:lstStyle>
          <a:p>
            <a:pPr>
              <a:defRPr/>
            </a:pPr>
            <a:fld id="{C71BB6F5-E443-460E-9041-C6518EE2A97A}" type="slidenum">
              <a:rPr lang="en-GB" altLang="en-US"/>
              <a:pPr>
                <a:defRPr/>
              </a:pPr>
              <a:t>‹#›</a:t>
            </a:fld>
            <a:endParaRPr lang="en-GB" altLang="en-US"/>
          </a:p>
        </p:txBody>
      </p:sp>
    </p:spTree>
    <p:extLst>
      <p:ext uri="{BB962C8B-B14F-4D97-AF65-F5344CB8AC3E}">
        <p14:creationId xmlns:p14="http://schemas.microsoft.com/office/powerpoint/2010/main" val="263073799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
            <a:ext cx="6870700" cy="1600200"/>
          </a:xfrm>
        </p:spPr>
        <p:txBody>
          <a:bodyPr/>
          <a:lstStyle/>
          <a:p>
            <a:r>
              <a:rPr lang="en-US"/>
              <a:t>Click to edit Master title style</a:t>
            </a:r>
            <a:endParaRPr lang="en-GB"/>
          </a:p>
        </p:txBody>
      </p:sp>
      <p:sp>
        <p:nvSpPr>
          <p:cNvPr id="3" name="ClipArt Placeholder 2"/>
          <p:cNvSpPr>
            <a:spLocks noGrp="1"/>
          </p:cNvSpPr>
          <p:nvPr>
            <p:ph type="clipArt" sz="half" idx="1"/>
          </p:nvPr>
        </p:nvSpPr>
        <p:spPr>
          <a:xfrm>
            <a:off x="685800" y="1828800"/>
            <a:ext cx="3771900" cy="3657600"/>
          </a:xfrm>
        </p:spPr>
        <p:txBody>
          <a:bodyPr rtlCol="0">
            <a:normAutofit/>
          </a:bodyPr>
          <a:lstStyle/>
          <a:p>
            <a:pPr lvl="0"/>
            <a:endParaRPr lang="en-GB" noProof="0" dirty="0"/>
          </a:p>
        </p:txBody>
      </p:sp>
      <p:sp>
        <p:nvSpPr>
          <p:cNvPr id="4" name="Text Placeholder 3"/>
          <p:cNvSpPr>
            <a:spLocks noGrp="1"/>
          </p:cNvSpPr>
          <p:nvPr>
            <p:ph type="body" sz="half" idx="2"/>
          </p:nvPr>
        </p:nvSpPr>
        <p:spPr>
          <a:xfrm>
            <a:off x="4610100" y="1828800"/>
            <a:ext cx="3771900" cy="3657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22CE4455-7FF5-972D-1E5E-B2341699355F}"/>
              </a:ext>
            </a:extLst>
          </p:cNvPr>
          <p:cNvSpPr>
            <a:spLocks noGrp="1"/>
          </p:cNvSpPr>
          <p:nvPr>
            <p:ph type="dt" sz="half" idx="10"/>
          </p:nvPr>
        </p:nvSpPr>
        <p:spPr/>
        <p:txBody>
          <a:bodyPr/>
          <a:lstStyle>
            <a:lvl1pPr>
              <a:defRPr/>
            </a:lvl1pPr>
          </a:lstStyle>
          <a:p>
            <a:pPr>
              <a:defRPr/>
            </a:pPr>
            <a:endParaRPr lang="en-GB"/>
          </a:p>
        </p:txBody>
      </p:sp>
      <p:sp>
        <p:nvSpPr>
          <p:cNvPr id="6" name="Footer Placeholder 4">
            <a:extLst>
              <a:ext uri="{FF2B5EF4-FFF2-40B4-BE49-F238E27FC236}">
                <a16:creationId xmlns:a16="http://schemas.microsoft.com/office/drawing/2014/main" id="{AA20BAD0-B90B-B67F-7C39-726E99C0A161}"/>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8858308A-648D-DFF0-C09C-53EC90F693D7}"/>
              </a:ext>
            </a:extLst>
          </p:cNvPr>
          <p:cNvSpPr>
            <a:spLocks noGrp="1"/>
          </p:cNvSpPr>
          <p:nvPr>
            <p:ph type="sldNum" sz="quarter" idx="12"/>
          </p:nvPr>
        </p:nvSpPr>
        <p:spPr/>
        <p:txBody>
          <a:bodyPr/>
          <a:lstStyle>
            <a:lvl1pPr>
              <a:defRPr/>
            </a:lvl1pPr>
          </a:lstStyle>
          <a:p>
            <a:pPr>
              <a:defRPr/>
            </a:pPr>
            <a:fld id="{046766E6-DCEE-4F32-9B28-FDE280BD69AF}" type="slidenum">
              <a:rPr lang="en-GB" altLang="en-US"/>
              <a:pPr>
                <a:defRPr/>
              </a:pPr>
              <a:t>‹#›</a:t>
            </a:fld>
            <a:endParaRPr lang="en-GB" altLang="en-US"/>
          </a:p>
        </p:txBody>
      </p:sp>
    </p:spTree>
    <p:extLst>
      <p:ext uri="{BB962C8B-B14F-4D97-AF65-F5344CB8AC3E}">
        <p14:creationId xmlns:p14="http://schemas.microsoft.com/office/powerpoint/2010/main" val="6998524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16">
            <a:extLst>
              <a:ext uri="{FF2B5EF4-FFF2-40B4-BE49-F238E27FC236}">
                <a16:creationId xmlns:a16="http://schemas.microsoft.com/office/drawing/2014/main" id="{691062AD-2E88-2116-200F-AC7978AAB158}"/>
              </a:ext>
            </a:extLst>
          </p:cNvPr>
          <p:cNvGrpSpPr>
            <a:grpSpLocks/>
          </p:cNvGrpSpPr>
          <p:nvPr/>
        </p:nvGrpSpPr>
        <p:grpSpPr bwMode="auto">
          <a:xfrm>
            <a:off x="-7938" y="-7938"/>
            <a:ext cx="9169401" cy="6873876"/>
            <a:chOff x="-8467" y="-8468"/>
            <a:chExt cx="9169805" cy="6874935"/>
          </a:xfrm>
        </p:grpSpPr>
        <p:sp>
          <p:nvSpPr>
            <p:cNvPr id="7" name="Freeform 6">
              <a:extLst>
                <a:ext uri="{FF2B5EF4-FFF2-40B4-BE49-F238E27FC236}">
                  <a16:creationId xmlns:a16="http://schemas.microsoft.com/office/drawing/2014/main" id="{6AB55374-79FC-9EFE-081B-4E58CB5EA0B5}"/>
                </a:ext>
              </a:extLst>
            </p:cNvPr>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a:extLst>
                <a:ext uri="{FF2B5EF4-FFF2-40B4-BE49-F238E27FC236}">
                  <a16:creationId xmlns:a16="http://schemas.microsoft.com/office/drawing/2014/main" id="{2EDE48C2-39AE-0783-624D-BB8616FD8EDA}"/>
                </a:ext>
              </a:extLst>
            </p:cNvPr>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a:extLst>
                <a:ext uri="{FF2B5EF4-FFF2-40B4-BE49-F238E27FC236}">
                  <a16:creationId xmlns:a16="http://schemas.microsoft.com/office/drawing/2014/main" id="{DED52ECA-8FC0-C2A7-182E-CB16CAB95EA0}"/>
                </a:ext>
              </a:extLst>
            </p:cNvPr>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a:extLst>
                <a:ext uri="{FF2B5EF4-FFF2-40B4-BE49-F238E27FC236}">
                  <a16:creationId xmlns:a16="http://schemas.microsoft.com/office/drawing/2014/main" id="{1A60730E-8017-4478-7350-E5C004709B0E}"/>
                </a:ext>
              </a:extLst>
            </p:cNvPr>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a:extLst>
                <a:ext uri="{FF2B5EF4-FFF2-40B4-BE49-F238E27FC236}">
                  <a16:creationId xmlns:a16="http://schemas.microsoft.com/office/drawing/2014/main" id="{1597BD29-1719-5D8B-B9F9-E5B3332E5BDB}"/>
                </a:ext>
              </a:extLst>
            </p:cNvPr>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a:extLst>
                <a:ext uri="{FF2B5EF4-FFF2-40B4-BE49-F238E27FC236}">
                  <a16:creationId xmlns:a16="http://schemas.microsoft.com/office/drawing/2014/main" id="{59FE7031-E3AE-FEAD-4AEC-82C4DA3BFF8C}"/>
                </a:ext>
              </a:extLst>
            </p:cNvPr>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a:extLst>
                <a:ext uri="{FF2B5EF4-FFF2-40B4-BE49-F238E27FC236}">
                  <a16:creationId xmlns:a16="http://schemas.microsoft.com/office/drawing/2014/main" id="{EEBF6A2D-B563-B8F5-7B9B-9320A30889AC}"/>
                </a:ext>
              </a:extLst>
            </p:cNvPr>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a:extLst>
                <a:ext uri="{FF2B5EF4-FFF2-40B4-BE49-F238E27FC236}">
                  <a16:creationId xmlns:a16="http://schemas.microsoft.com/office/drawing/2014/main" id="{32116575-7DD2-28AC-5598-E824FCACF03D}"/>
                </a:ext>
              </a:extLst>
            </p:cNvPr>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a:extLst>
                <a:ext uri="{FF2B5EF4-FFF2-40B4-BE49-F238E27FC236}">
                  <a16:creationId xmlns:a16="http://schemas.microsoft.com/office/drawing/2014/main" id="{26F7FF4E-6B5D-9498-0DA9-DBD14CF8F815}"/>
                </a:ext>
              </a:extLst>
            </p:cNvPr>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a:extLst>
                <a:ext uri="{FF2B5EF4-FFF2-40B4-BE49-F238E27FC236}">
                  <a16:creationId xmlns:a16="http://schemas.microsoft.com/office/drawing/2014/main" id="{F53D5EAD-ABFA-D6D2-6CAC-4B250332A5D0}"/>
                </a:ext>
              </a:extLst>
            </p:cNvPr>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027" name="Title Placeholder 1">
            <a:extLst>
              <a:ext uri="{FF2B5EF4-FFF2-40B4-BE49-F238E27FC236}">
                <a16:creationId xmlns:a16="http://schemas.microsoft.com/office/drawing/2014/main" id="{AC9413BD-4B32-B887-E281-3F365452B2EC}"/>
              </a:ext>
            </a:extLst>
          </p:cNvPr>
          <p:cNvSpPr>
            <a:spLocks noGrp="1"/>
          </p:cNvSpPr>
          <p:nvPr>
            <p:ph type="title"/>
          </p:nvPr>
        </p:nvSpPr>
        <p:spPr bwMode="auto">
          <a:xfrm>
            <a:off x="609600" y="609600"/>
            <a:ext cx="6348413"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title style</a:t>
            </a:r>
          </a:p>
        </p:txBody>
      </p:sp>
      <p:sp>
        <p:nvSpPr>
          <p:cNvPr id="1028" name="Text Placeholder 2">
            <a:extLst>
              <a:ext uri="{FF2B5EF4-FFF2-40B4-BE49-F238E27FC236}">
                <a16:creationId xmlns:a16="http://schemas.microsoft.com/office/drawing/2014/main" id="{A15D3ACD-E921-3A09-9121-CE79981C638A}"/>
              </a:ext>
            </a:extLst>
          </p:cNvPr>
          <p:cNvSpPr>
            <a:spLocks noGrp="1"/>
          </p:cNvSpPr>
          <p:nvPr>
            <p:ph type="body" idx="1"/>
          </p:nvPr>
        </p:nvSpPr>
        <p:spPr bwMode="auto">
          <a:xfrm>
            <a:off x="609600" y="2160588"/>
            <a:ext cx="6348413"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39652771-E119-BC86-E4FE-B908DE5E3D1B}"/>
              </a:ext>
            </a:extLst>
          </p:cNvPr>
          <p:cNvSpPr>
            <a:spLocks noGrp="1"/>
          </p:cNvSpPr>
          <p:nvPr>
            <p:ph type="dt" sz="half" idx="2"/>
          </p:nvPr>
        </p:nvSpPr>
        <p:spPr>
          <a:xfrm>
            <a:off x="5405438" y="6042025"/>
            <a:ext cx="684212" cy="365125"/>
          </a:xfrm>
          <a:prstGeom prst="rect">
            <a:avLst/>
          </a:prstGeom>
        </p:spPr>
        <p:txBody>
          <a:bodyPr vert="horz" lIns="91440" tIns="45720" rIns="91440" bIns="45720" rtlCol="0" anchor="ctr"/>
          <a:lstStyle>
            <a:lvl1pPr algn="r" eaLnBrk="1" fontAlgn="auto" hangingPunct="1">
              <a:spcBef>
                <a:spcPts val="0"/>
              </a:spcBef>
              <a:spcAft>
                <a:spcPts val="0"/>
              </a:spcAft>
              <a:defRPr sz="900">
                <a:solidFill>
                  <a:schemeClr val="tx1">
                    <a:tint val="75000"/>
                  </a:schemeClr>
                </a:solidFill>
                <a:latin typeface="+mn-lt"/>
              </a:defRPr>
            </a:lvl1pPr>
          </a:lstStyle>
          <a:p>
            <a:pPr>
              <a:defRPr/>
            </a:pPr>
            <a:endParaRPr lang="en-GB"/>
          </a:p>
        </p:txBody>
      </p:sp>
      <p:sp>
        <p:nvSpPr>
          <p:cNvPr id="5" name="Footer Placeholder 4">
            <a:extLst>
              <a:ext uri="{FF2B5EF4-FFF2-40B4-BE49-F238E27FC236}">
                <a16:creationId xmlns:a16="http://schemas.microsoft.com/office/drawing/2014/main" id="{177563E7-6EBF-AD91-09D9-31A135A01A04}"/>
              </a:ext>
            </a:extLst>
          </p:cNvPr>
          <p:cNvSpPr>
            <a:spLocks noGrp="1"/>
          </p:cNvSpPr>
          <p:nvPr>
            <p:ph type="ftr" sz="quarter" idx="3"/>
          </p:nvPr>
        </p:nvSpPr>
        <p:spPr>
          <a:xfrm>
            <a:off x="609600" y="6042025"/>
            <a:ext cx="4622800" cy="365125"/>
          </a:xfrm>
          <a:prstGeom prst="rect">
            <a:avLst/>
          </a:prstGeom>
        </p:spPr>
        <p:txBody>
          <a:bodyPr vert="horz" lIns="91440" tIns="45720" rIns="91440" bIns="45720" rtlCol="0" anchor="ctr"/>
          <a:lstStyle>
            <a:lvl1pPr algn="l" eaLnBrk="1" fontAlgn="auto" hangingPunct="1">
              <a:spcBef>
                <a:spcPts val="0"/>
              </a:spcBef>
              <a:spcAft>
                <a:spcPts val="0"/>
              </a:spcAft>
              <a:defRPr sz="900">
                <a:solidFill>
                  <a:schemeClr val="tx1">
                    <a:tint val="75000"/>
                  </a:schemeClr>
                </a:solidFill>
                <a:latin typeface="+mn-lt"/>
              </a:defRPr>
            </a:lvl1pPr>
          </a:lstStyle>
          <a:p>
            <a:pPr>
              <a:defRPr/>
            </a:pPr>
            <a:endParaRPr lang="en-GB"/>
          </a:p>
        </p:txBody>
      </p:sp>
      <p:sp>
        <p:nvSpPr>
          <p:cNvPr id="6" name="Slide Number Placeholder 5">
            <a:extLst>
              <a:ext uri="{FF2B5EF4-FFF2-40B4-BE49-F238E27FC236}">
                <a16:creationId xmlns:a16="http://schemas.microsoft.com/office/drawing/2014/main" id="{3619205F-1833-68F5-9FA6-711EFBC94529}"/>
              </a:ext>
            </a:extLst>
          </p:cNvPr>
          <p:cNvSpPr>
            <a:spLocks noGrp="1"/>
          </p:cNvSpPr>
          <p:nvPr>
            <p:ph type="sldNum" sz="quarter" idx="4"/>
          </p:nvPr>
        </p:nvSpPr>
        <p:spPr>
          <a:xfrm>
            <a:off x="6445250" y="6042025"/>
            <a:ext cx="512763"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900" smtClean="0">
                <a:solidFill>
                  <a:schemeClr val="accent1"/>
                </a:solidFill>
              </a:defRPr>
            </a:lvl1pPr>
          </a:lstStyle>
          <a:p>
            <a:pPr>
              <a:defRPr/>
            </a:pPr>
            <a:fld id="{15E035D4-F4A2-4E81-B585-C622ECE6F59D}"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883" r:id="rId1"/>
    <p:sldLayoutId id="2147483868" r:id="rId2"/>
    <p:sldLayoutId id="2147483869" r:id="rId3"/>
    <p:sldLayoutId id="2147483870" r:id="rId4"/>
    <p:sldLayoutId id="2147483871" r:id="rId5"/>
    <p:sldLayoutId id="2147483872" r:id="rId6"/>
    <p:sldLayoutId id="2147483873" r:id="rId7"/>
    <p:sldLayoutId id="2147483874" r:id="rId8"/>
    <p:sldLayoutId id="2147483875" r:id="rId9"/>
    <p:sldLayoutId id="2147483876" r:id="rId10"/>
    <p:sldLayoutId id="2147483884" r:id="rId11"/>
    <p:sldLayoutId id="2147483877" r:id="rId12"/>
    <p:sldLayoutId id="2147483885" r:id="rId13"/>
    <p:sldLayoutId id="2147483878" r:id="rId14"/>
    <p:sldLayoutId id="2147483879" r:id="rId15"/>
    <p:sldLayoutId id="2147483880" r:id="rId16"/>
    <p:sldLayoutId id="2147483881" r:id="rId17"/>
    <p:sldLayoutId id="2147483882" r:id="rId18"/>
  </p:sldLayoutIdLst>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wmf"/><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wmf"/><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8" Type="http://schemas.openxmlformats.org/officeDocument/2006/relationships/hyperlink" Target="https://www.topmarks.co.uk/" TargetMode="External"/><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wmf"/><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7" Type="http://schemas.openxmlformats.org/officeDocument/2006/relationships/image" Target="../media/image11.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5.wmf"/><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26A326D5-E64A-D423-2C40-9C4523759DA1}"/>
              </a:ext>
            </a:extLst>
          </p:cNvPr>
          <p:cNvSpPr>
            <a:spLocks noGrp="1"/>
          </p:cNvSpPr>
          <p:nvPr>
            <p:ph type="ctrTitle"/>
          </p:nvPr>
        </p:nvSpPr>
        <p:spPr>
          <a:xfrm>
            <a:off x="363538" y="142875"/>
            <a:ext cx="6400800" cy="2273300"/>
          </a:xfrm>
        </p:spPr>
        <p:txBody>
          <a:bodyPr/>
          <a:lstStyle/>
          <a:p>
            <a:pPr eaLnBrk="1" hangingPunct="1"/>
            <a:br>
              <a:rPr lang="en-GB" altLang="en-US" sz="4800">
                <a:latin typeface="SassoonCRInfantMedium" pitchFamily="2" charset="0"/>
              </a:rPr>
            </a:br>
            <a:r>
              <a:rPr lang="en-GB" altLang="en-US" sz="4000" b="1">
                <a:latin typeface="SassoonCRInfantMedium" pitchFamily="2" charset="0"/>
              </a:rPr>
              <a:t>Primary 3 Curriculum</a:t>
            </a:r>
            <a:br>
              <a:rPr lang="en-GB" altLang="en-US" sz="4000" b="1">
                <a:latin typeface="SassoonCRInfantMedium" pitchFamily="2" charset="0"/>
              </a:rPr>
            </a:br>
            <a:r>
              <a:rPr lang="en-GB" altLang="en-US" sz="4000" b="1">
                <a:latin typeface="SassoonCRInfantMedium" pitchFamily="2" charset="0"/>
              </a:rPr>
              <a:t>2022/23</a:t>
            </a:r>
            <a:br>
              <a:rPr lang="en-GB" altLang="en-US" sz="4000" b="1">
                <a:latin typeface="SassoonCRInfantMedium" pitchFamily="2" charset="0"/>
              </a:rPr>
            </a:br>
            <a:endParaRPr lang="en-GB" altLang="en-US" sz="4000" b="1">
              <a:latin typeface="SassoonCRInfantMedium" pitchFamily="2" charset="0"/>
            </a:endParaRPr>
          </a:p>
        </p:txBody>
      </p:sp>
      <p:pic>
        <p:nvPicPr>
          <p:cNvPr id="7171" name="Picture 2">
            <a:extLst>
              <a:ext uri="{FF2B5EF4-FFF2-40B4-BE49-F238E27FC236}">
                <a16:creationId xmlns:a16="http://schemas.microsoft.com/office/drawing/2014/main" id="{D03128C0-1E14-4B36-3A17-59C72FF005A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083425" y="476250"/>
            <a:ext cx="1298575" cy="142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2" name="Picture 3">
            <a:extLst>
              <a:ext uri="{FF2B5EF4-FFF2-40B4-BE49-F238E27FC236}">
                <a16:creationId xmlns:a16="http://schemas.microsoft.com/office/drawing/2014/main" id="{1C5F30CB-63E6-9262-5BCA-62439DE50C0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051050" y="2349500"/>
            <a:ext cx="4329113" cy="324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Subtitle 5">
            <a:extLst>
              <a:ext uri="{FF2B5EF4-FFF2-40B4-BE49-F238E27FC236}">
                <a16:creationId xmlns:a16="http://schemas.microsoft.com/office/drawing/2014/main" id="{33BD48CB-3EDE-95F3-03B8-07AB9297E1F8}"/>
              </a:ext>
            </a:extLst>
          </p:cNvPr>
          <p:cNvSpPr>
            <a:spLocks noGrp="1"/>
          </p:cNvSpPr>
          <p:nvPr>
            <p:ph type="subTitle" idx="1"/>
          </p:nvPr>
        </p:nvSpPr>
        <p:spPr>
          <a:xfrm>
            <a:off x="1209675" y="5876925"/>
            <a:ext cx="6550025" cy="568325"/>
          </a:xfrm>
        </p:spPr>
        <p:txBody>
          <a:bodyPr rtlCol="0">
            <a:normAutofit fontScale="85000" lnSpcReduction="10000"/>
          </a:bodyPr>
          <a:lstStyle/>
          <a:p>
            <a:pPr algn="l" eaLnBrk="1" fontAlgn="auto" hangingPunct="1">
              <a:spcAft>
                <a:spcPts val="0"/>
              </a:spcAft>
              <a:buFont typeface="Wingdings 3" charset="2"/>
              <a:buNone/>
              <a:defRPr/>
            </a:pPr>
            <a:r>
              <a:rPr lang="en-GB" sz="2200" dirty="0">
                <a:solidFill>
                  <a:srgbClr val="FF0000"/>
                </a:solidFill>
              </a:rPr>
              <a:t>“To live, love and learn in a caring Catholic community.”</a:t>
            </a:r>
          </a:p>
          <a:p>
            <a:pPr eaLnBrk="1" fontAlgn="auto" hangingPunct="1">
              <a:spcAft>
                <a:spcPts val="0"/>
              </a:spcAft>
              <a:buFont typeface="Wingdings 3" charset="2"/>
              <a:buNone/>
              <a:defRPr/>
            </a:pPr>
            <a:endParaRPr lang="en-GB"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6">
            <a:extLst>
              <a:ext uri="{FF2B5EF4-FFF2-40B4-BE49-F238E27FC236}">
                <a16:creationId xmlns:a16="http://schemas.microsoft.com/office/drawing/2014/main" id="{6AB9ADF6-A854-30B4-E0B8-60428A05DB7C}"/>
              </a:ext>
            </a:extLst>
          </p:cNvPr>
          <p:cNvSpPr>
            <a:spLocks noGrp="1"/>
          </p:cNvSpPr>
          <p:nvPr>
            <p:ph type="title"/>
          </p:nvPr>
        </p:nvSpPr>
        <p:spPr>
          <a:xfrm>
            <a:off x="1331913" y="260350"/>
            <a:ext cx="6870700" cy="981075"/>
          </a:xfrm>
        </p:spPr>
        <p:txBody>
          <a:bodyPr/>
          <a:lstStyle/>
          <a:p>
            <a:pPr eaLnBrk="1" hangingPunct="1"/>
            <a:r>
              <a:rPr lang="en-GB" altLang="en-US">
                <a:solidFill>
                  <a:srgbClr val="FF0000"/>
                </a:solidFill>
                <a:latin typeface="SassoonCRInfantMedium" pitchFamily="2" charset="0"/>
              </a:rPr>
              <a:t>Overview</a:t>
            </a:r>
          </a:p>
        </p:txBody>
      </p:sp>
      <p:sp>
        <p:nvSpPr>
          <p:cNvPr id="8195" name="Rectangle 7">
            <a:extLst>
              <a:ext uri="{FF2B5EF4-FFF2-40B4-BE49-F238E27FC236}">
                <a16:creationId xmlns:a16="http://schemas.microsoft.com/office/drawing/2014/main" id="{6488C369-E11C-6057-1B42-BB13BFC3A793}"/>
              </a:ext>
            </a:extLst>
          </p:cNvPr>
          <p:cNvSpPr>
            <a:spLocks noGrp="1"/>
          </p:cNvSpPr>
          <p:nvPr>
            <p:ph type="body" sz="half" idx="1"/>
          </p:nvPr>
        </p:nvSpPr>
        <p:spPr>
          <a:xfrm>
            <a:off x="900113" y="1341438"/>
            <a:ext cx="3771900" cy="4175125"/>
          </a:xfrm>
        </p:spPr>
        <p:txBody>
          <a:bodyPr/>
          <a:lstStyle/>
          <a:p>
            <a:pPr eaLnBrk="1" hangingPunct="1"/>
            <a:r>
              <a:rPr lang="en-GB" altLang="en-US" sz="2800">
                <a:latin typeface="SassoonPrimaryInfant" pitchFamily="2" charset="0"/>
              </a:rPr>
              <a:t>Outline of P3 Curriculum</a:t>
            </a:r>
          </a:p>
          <a:p>
            <a:pPr eaLnBrk="1" hangingPunct="1"/>
            <a:r>
              <a:rPr lang="en-GB" altLang="en-US" sz="2800">
                <a:latin typeface="SassoonPrimaryInfant" pitchFamily="2" charset="0"/>
              </a:rPr>
              <a:t>Homework</a:t>
            </a:r>
          </a:p>
          <a:p>
            <a:pPr eaLnBrk="1" hangingPunct="1"/>
            <a:r>
              <a:rPr lang="en-GB" altLang="en-US" sz="2800">
                <a:latin typeface="SassoonPrimaryInfant" pitchFamily="2" charset="0"/>
              </a:rPr>
              <a:t>Developing Independence</a:t>
            </a:r>
          </a:p>
          <a:p>
            <a:pPr eaLnBrk="1" hangingPunct="1"/>
            <a:r>
              <a:rPr lang="en-GB" altLang="en-US" sz="2800">
                <a:latin typeface="SassoonPrimaryInfant" pitchFamily="2" charset="0"/>
              </a:rPr>
              <a:t>Positive Behaviour Approach</a:t>
            </a:r>
          </a:p>
          <a:p>
            <a:pPr eaLnBrk="1" hangingPunct="1"/>
            <a:r>
              <a:rPr lang="en-GB" altLang="en-US" sz="2800">
                <a:latin typeface="SassoonPrimaryInfant" pitchFamily="2" charset="0"/>
              </a:rPr>
              <a:t>General Housekeeping</a:t>
            </a:r>
          </a:p>
          <a:p>
            <a:pPr eaLnBrk="1" hangingPunct="1"/>
            <a:endParaRPr lang="en-GB" altLang="en-US" sz="2800">
              <a:latin typeface="SassoonPrimaryInfant" pitchFamily="2" charset="0"/>
            </a:endParaRPr>
          </a:p>
          <a:p>
            <a:pPr eaLnBrk="1" hangingPunct="1"/>
            <a:endParaRPr lang="en-GB" altLang="en-US" sz="2800"/>
          </a:p>
          <a:p>
            <a:pPr eaLnBrk="1" hangingPunct="1"/>
            <a:endParaRPr lang="en-GB" altLang="en-US" sz="2800"/>
          </a:p>
        </p:txBody>
      </p:sp>
      <p:pic>
        <p:nvPicPr>
          <p:cNvPr id="8196" name="Picture 9" descr="bs00554_">
            <a:extLst>
              <a:ext uri="{FF2B5EF4-FFF2-40B4-BE49-F238E27FC236}">
                <a16:creationId xmlns:a16="http://schemas.microsoft.com/office/drawing/2014/main" id="{8AFE23AF-672E-A329-9836-155FD19111A5}"/>
              </a:ext>
            </a:extLst>
          </p:cNvPr>
          <p:cNvPicPr>
            <a:picLocks noGrp="1" noChangeAspect="1" noChangeArrowheads="1"/>
          </p:cNvPicPr>
          <p:nvPr>
            <p:ph type="clipArt" sz="half" idx="2"/>
          </p:nvPr>
        </p:nvPicPr>
        <p:blipFill>
          <a:blip r:embed="rId2">
            <a:extLst>
              <a:ext uri="{28A0092B-C50C-407E-A947-70E740481C1C}">
                <a14:useLocalDpi xmlns:a14="http://schemas.microsoft.com/office/drawing/2010/main" val="0"/>
              </a:ext>
            </a:extLst>
          </a:blip>
          <a:srcRect/>
          <a:stretch>
            <a:fillRect/>
          </a:stretch>
        </p:blipFill>
        <p:spPr>
          <a:xfrm>
            <a:off x="5076825" y="2205038"/>
            <a:ext cx="3079750" cy="2693987"/>
          </a:xfrm>
        </p:spPr>
      </p:pic>
      <p:pic>
        <p:nvPicPr>
          <p:cNvPr id="8197" name="Picture 4">
            <a:extLst>
              <a:ext uri="{FF2B5EF4-FFF2-40B4-BE49-F238E27FC236}">
                <a16:creationId xmlns:a16="http://schemas.microsoft.com/office/drawing/2014/main" id="{AF62BDD2-47AF-E781-0234-EFAF407CBF8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308850" y="369888"/>
            <a:ext cx="1298575" cy="142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CA57B72F-8255-03A7-F683-EE429C372ADE}"/>
              </a:ext>
            </a:extLst>
          </p:cNvPr>
          <p:cNvSpPr>
            <a:spLocks noGrp="1"/>
          </p:cNvSpPr>
          <p:nvPr>
            <p:ph type="title"/>
          </p:nvPr>
        </p:nvSpPr>
        <p:spPr>
          <a:xfrm>
            <a:off x="684213" y="0"/>
            <a:ext cx="6870700" cy="915988"/>
          </a:xfrm>
        </p:spPr>
        <p:txBody>
          <a:bodyPr/>
          <a:lstStyle/>
          <a:p>
            <a:pPr eaLnBrk="1" hangingPunct="1"/>
            <a:r>
              <a:rPr lang="en-GB" altLang="en-US">
                <a:solidFill>
                  <a:srgbClr val="FF0000"/>
                </a:solidFill>
                <a:latin typeface="SassoonCRInfantMedium" pitchFamily="2" charset="0"/>
              </a:rPr>
              <a:t>Curriculum</a:t>
            </a:r>
          </a:p>
        </p:txBody>
      </p:sp>
      <p:sp>
        <p:nvSpPr>
          <p:cNvPr id="7171" name="Rectangle 3">
            <a:extLst>
              <a:ext uri="{FF2B5EF4-FFF2-40B4-BE49-F238E27FC236}">
                <a16:creationId xmlns:a16="http://schemas.microsoft.com/office/drawing/2014/main" id="{D209A5FC-486D-9EB8-4B48-9FE694AAC4E0}"/>
              </a:ext>
            </a:extLst>
          </p:cNvPr>
          <p:cNvSpPr>
            <a:spLocks noGrp="1" noChangeArrowheads="1"/>
          </p:cNvSpPr>
          <p:nvPr>
            <p:ph idx="1"/>
          </p:nvPr>
        </p:nvSpPr>
        <p:spPr>
          <a:xfrm>
            <a:off x="827088" y="1052513"/>
            <a:ext cx="7267575" cy="4968875"/>
          </a:xfrm>
        </p:spPr>
        <p:txBody>
          <a:bodyPr rtlCol="0">
            <a:noAutofit/>
          </a:bodyPr>
          <a:lstStyle/>
          <a:p>
            <a:pPr eaLnBrk="1" fontAlgn="auto" hangingPunct="1">
              <a:lnSpc>
                <a:spcPct val="90000"/>
              </a:lnSpc>
              <a:spcAft>
                <a:spcPts val="0"/>
              </a:spcAft>
              <a:buFontTx/>
              <a:buNone/>
              <a:defRPr/>
            </a:pPr>
            <a:r>
              <a:rPr lang="en-GB" altLang="en-US" sz="2200" b="1" u="sng" dirty="0">
                <a:solidFill>
                  <a:schemeClr val="tx1">
                    <a:lumMod val="75000"/>
                    <a:lumOff val="25000"/>
                  </a:schemeClr>
                </a:solidFill>
                <a:latin typeface="SassoonPrimaryInfant" pitchFamily="2" charset="0"/>
              </a:rPr>
              <a:t>Outline of Primary Three Curriculum</a:t>
            </a:r>
          </a:p>
          <a:p>
            <a:pPr eaLnBrk="1" fontAlgn="auto" hangingPunct="1">
              <a:lnSpc>
                <a:spcPct val="90000"/>
              </a:lnSpc>
              <a:spcAft>
                <a:spcPts val="0"/>
              </a:spcAft>
              <a:buClr>
                <a:schemeClr val="tx1"/>
              </a:buClr>
              <a:buFontTx/>
              <a:buChar char="o"/>
              <a:defRPr/>
            </a:pPr>
            <a:r>
              <a:rPr lang="en-GB" altLang="en-US" sz="2200" dirty="0">
                <a:solidFill>
                  <a:schemeClr val="tx1">
                    <a:lumMod val="75000"/>
                    <a:lumOff val="25000"/>
                  </a:schemeClr>
                </a:solidFill>
                <a:latin typeface="SassoonPrimaryInfant" pitchFamily="2" charset="0"/>
              </a:rPr>
              <a:t>Literacy </a:t>
            </a:r>
          </a:p>
          <a:p>
            <a:pPr eaLnBrk="1" fontAlgn="auto" hangingPunct="1">
              <a:lnSpc>
                <a:spcPct val="90000"/>
              </a:lnSpc>
              <a:spcAft>
                <a:spcPts val="0"/>
              </a:spcAft>
              <a:buClr>
                <a:schemeClr val="tx1"/>
              </a:buClr>
              <a:buFontTx/>
              <a:buChar char="o"/>
              <a:defRPr/>
            </a:pPr>
            <a:r>
              <a:rPr lang="en-GB" altLang="en-US" sz="2200" dirty="0">
                <a:solidFill>
                  <a:schemeClr val="tx1">
                    <a:lumMod val="75000"/>
                    <a:lumOff val="25000"/>
                  </a:schemeClr>
                </a:solidFill>
                <a:latin typeface="SassoonPrimaryInfant" pitchFamily="2" charset="0"/>
              </a:rPr>
              <a:t>Phonics </a:t>
            </a:r>
          </a:p>
          <a:p>
            <a:pPr eaLnBrk="1" fontAlgn="auto" hangingPunct="1">
              <a:lnSpc>
                <a:spcPct val="90000"/>
              </a:lnSpc>
              <a:spcAft>
                <a:spcPts val="0"/>
              </a:spcAft>
              <a:buClr>
                <a:schemeClr val="tx1"/>
              </a:buClr>
              <a:buFontTx/>
              <a:buChar char="o"/>
              <a:defRPr/>
            </a:pPr>
            <a:r>
              <a:rPr lang="en-GB" altLang="en-US" sz="2200" dirty="0">
                <a:solidFill>
                  <a:schemeClr val="tx1">
                    <a:lumMod val="75000"/>
                    <a:lumOff val="25000"/>
                  </a:schemeClr>
                </a:solidFill>
                <a:latin typeface="SassoonPrimaryInfant" pitchFamily="2" charset="0"/>
              </a:rPr>
              <a:t>Mathematics and Numeracy</a:t>
            </a:r>
          </a:p>
          <a:p>
            <a:pPr eaLnBrk="1" fontAlgn="auto" hangingPunct="1">
              <a:lnSpc>
                <a:spcPct val="90000"/>
              </a:lnSpc>
              <a:spcAft>
                <a:spcPts val="0"/>
              </a:spcAft>
              <a:buClr>
                <a:schemeClr val="tx1"/>
              </a:buClr>
              <a:buFontTx/>
              <a:buChar char="o"/>
              <a:defRPr/>
            </a:pPr>
            <a:r>
              <a:rPr lang="en-GB" altLang="en-US" sz="2200" dirty="0">
                <a:solidFill>
                  <a:schemeClr val="tx1">
                    <a:lumMod val="75000"/>
                    <a:lumOff val="25000"/>
                  </a:schemeClr>
                </a:solidFill>
                <a:latin typeface="SassoonPrimaryInfant" pitchFamily="2" charset="0"/>
              </a:rPr>
              <a:t>World Around Us (History, Geography, Science)</a:t>
            </a:r>
          </a:p>
          <a:p>
            <a:pPr eaLnBrk="1" fontAlgn="auto" hangingPunct="1">
              <a:lnSpc>
                <a:spcPct val="90000"/>
              </a:lnSpc>
              <a:spcAft>
                <a:spcPts val="0"/>
              </a:spcAft>
              <a:buClr>
                <a:schemeClr val="tx1"/>
              </a:buClr>
              <a:buFontTx/>
              <a:buChar char="o"/>
              <a:defRPr/>
            </a:pPr>
            <a:r>
              <a:rPr lang="en-GB" altLang="en-US" sz="2200" dirty="0">
                <a:solidFill>
                  <a:schemeClr val="tx1">
                    <a:lumMod val="75000"/>
                    <a:lumOff val="25000"/>
                  </a:schemeClr>
                </a:solidFill>
                <a:latin typeface="SassoonPrimaryInfant" pitchFamily="2" charset="0"/>
              </a:rPr>
              <a:t>ICT</a:t>
            </a:r>
          </a:p>
          <a:p>
            <a:pPr eaLnBrk="1" fontAlgn="auto" hangingPunct="1">
              <a:lnSpc>
                <a:spcPct val="90000"/>
              </a:lnSpc>
              <a:spcAft>
                <a:spcPts val="0"/>
              </a:spcAft>
              <a:buClr>
                <a:schemeClr val="tx1"/>
              </a:buClr>
              <a:buFontTx/>
              <a:buChar char="o"/>
              <a:defRPr/>
            </a:pPr>
            <a:r>
              <a:rPr lang="en-GB" altLang="en-US" sz="2200" dirty="0">
                <a:solidFill>
                  <a:schemeClr val="tx1">
                    <a:lumMod val="75000"/>
                    <a:lumOff val="25000"/>
                  </a:schemeClr>
                </a:solidFill>
                <a:latin typeface="SassoonPrimaryInfant" pitchFamily="2" charset="0"/>
              </a:rPr>
              <a:t>The Arts (Art, Music, Drama)</a:t>
            </a:r>
          </a:p>
          <a:p>
            <a:pPr eaLnBrk="1" fontAlgn="auto" hangingPunct="1">
              <a:lnSpc>
                <a:spcPct val="90000"/>
              </a:lnSpc>
              <a:spcAft>
                <a:spcPts val="0"/>
              </a:spcAft>
              <a:buClr>
                <a:schemeClr val="tx1"/>
              </a:buClr>
              <a:buFontTx/>
              <a:buChar char="o"/>
              <a:defRPr/>
            </a:pPr>
            <a:r>
              <a:rPr lang="en-GB" altLang="en-US" sz="2200" dirty="0">
                <a:solidFill>
                  <a:schemeClr val="tx1">
                    <a:lumMod val="75000"/>
                    <a:lumOff val="25000"/>
                  </a:schemeClr>
                </a:solidFill>
                <a:latin typeface="SassoonPrimaryInfant" pitchFamily="2" charset="0"/>
              </a:rPr>
              <a:t>Personal Development and Mutual Understanding (PDMU)</a:t>
            </a:r>
          </a:p>
          <a:p>
            <a:pPr eaLnBrk="1" fontAlgn="auto" hangingPunct="1">
              <a:lnSpc>
                <a:spcPct val="90000"/>
              </a:lnSpc>
              <a:spcAft>
                <a:spcPts val="0"/>
              </a:spcAft>
              <a:buClr>
                <a:schemeClr val="tx1"/>
              </a:buClr>
              <a:buFontTx/>
              <a:buChar char="o"/>
              <a:defRPr/>
            </a:pPr>
            <a:r>
              <a:rPr lang="en-GB" altLang="en-US" sz="2200" dirty="0">
                <a:solidFill>
                  <a:schemeClr val="tx1">
                    <a:lumMod val="75000"/>
                    <a:lumOff val="25000"/>
                  </a:schemeClr>
                </a:solidFill>
                <a:latin typeface="SassoonPrimaryInfant" pitchFamily="2" charset="0"/>
              </a:rPr>
              <a:t>Religion</a:t>
            </a:r>
          </a:p>
          <a:p>
            <a:pPr eaLnBrk="1" fontAlgn="auto" hangingPunct="1">
              <a:lnSpc>
                <a:spcPct val="90000"/>
              </a:lnSpc>
              <a:spcAft>
                <a:spcPts val="0"/>
              </a:spcAft>
              <a:buClr>
                <a:schemeClr val="tx1"/>
              </a:buClr>
              <a:buFontTx/>
              <a:buChar char="o"/>
              <a:defRPr/>
            </a:pPr>
            <a:r>
              <a:rPr lang="en-GB" altLang="en-US" sz="2200" dirty="0">
                <a:solidFill>
                  <a:schemeClr val="tx1">
                    <a:lumMod val="75000"/>
                    <a:lumOff val="25000"/>
                  </a:schemeClr>
                </a:solidFill>
                <a:latin typeface="SassoonPrimaryInfant" pitchFamily="2" charset="0"/>
              </a:rPr>
              <a:t>Physical Development and Movement (PE)</a:t>
            </a:r>
          </a:p>
          <a:p>
            <a:pPr eaLnBrk="1" fontAlgn="auto" hangingPunct="1">
              <a:lnSpc>
                <a:spcPct val="90000"/>
              </a:lnSpc>
              <a:spcAft>
                <a:spcPts val="0"/>
              </a:spcAft>
              <a:buClr>
                <a:schemeClr val="tx1"/>
              </a:buClr>
              <a:buFontTx/>
              <a:buChar char="o"/>
              <a:defRPr/>
            </a:pPr>
            <a:r>
              <a:rPr lang="en-GB" altLang="en-US" sz="2200" dirty="0">
                <a:solidFill>
                  <a:schemeClr val="tx1">
                    <a:lumMod val="75000"/>
                    <a:lumOff val="25000"/>
                  </a:schemeClr>
                </a:solidFill>
                <a:latin typeface="SassoonPrimaryInfant" pitchFamily="2" charset="0"/>
              </a:rPr>
              <a:t>Activity based Learning ( ABL ) </a:t>
            </a:r>
          </a:p>
        </p:txBody>
      </p:sp>
      <p:pic>
        <p:nvPicPr>
          <p:cNvPr id="9220" name="Picture 3">
            <a:extLst>
              <a:ext uri="{FF2B5EF4-FFF2-40B4-BE49-F238E27FC236}">
                <a16:creationId xmlns:a16="http://schemas.microsoft.com/office/drawing/2014/main" id="{C1D1005A-B83F-9EB3-4BEC-6FC43799EC9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235825" y="269875"/>
            <a:ext cx="1300163" cy="142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1635E342-8DDB-3458-1E73-6BDC5E51F442}"/>
              </a:ext>
            </a:extLst>
          </p:cNvPr>
          <p:cNvSpPr>
            <a:spLocks noGrp="1"/>
          </p:cNvSpPr>
          <p:nvPr>
            <p:ph type="title"/>
          </p:nvPr>
        </p:nvSpPr>
        <p:spPr>
          <a:xfrm>
            <a:off x="755650" y="87313"/>
            <a:ext cx="6870700" cy="749300"/>
          </a:xfrm>
        </p:spPr>
        <p:txBody>
          <a:bodyPr/>
          <a:lstStyle/>
          <a:p>
            <a:pPr algn="ctr" eaLnBrk="1" hangingPunct="1"/>
            <a:r>
              <a:rPr lang="en-GB" altLang="en-US">
                <a:solidFill>
                  <a:srgbClr val="FF0000"/>
                </a:solidFill>
                <a:latin typeface="SassoonCRInfantMedium" pitchFamily="2" charset="0"/>
              </a:rPr>
              <a:t>Literacy </a:t>
            </a:r>
          </a:p>
        </p:txBody>
      </p:sp>
      <p:sp>
        <p:nvSpPr>
          <p:cNvPr id="8195" name="Rectangle 3">
            <a:extLst>
              <a:ext uri="{FF2B5EF4-FFF2-40B4-BE49-F238E27FC236}">
                <a16:creationId xmlns:a16="http://schemas.microsoft.com/office/drawing/2014/main" id="{85187A83-CA34-DFF9-9ED9-17455A14136D}"/>
              </a:ext>
            </a:extLst>
          </p:cNvPr>
          <p:cNvSpPr>
            <a:spLocks noGrp="1" noChangeArrowheads="1"/>
          </p:cNvSpPr>
          <p:nvPr>
            <p:ph idx="1"/>
          </p:nvPr>
        </p:nvSpPr>
        <p:spPr>
          <a:xfrm>
            <a:off x="611188" y="1052513"/>
            <a:ext cx="7772400" cy="5805487"/>
          </a:xfrm>
        </p:spPr>
        <p:txBody>
          <a:bodyPr rtlCol="0">
            <a:normAutofit/>
          </a:bodyPr>
          <a:lstStyle/>
          <a:p>
            <a:pPr eaLnBrk="1" fontAlgn="auto" hangingPunct="1">
              <a:spcAft>
                <a:spcPts val="0"/>
              </a:spcAft>
              <a:buFontTx/>
              <a:buNone/>
              <a:defRPr/>
            </a:pPr>
            <a:r>
              <a:rPr lang="en-GB" altLang="en-US" sz="2400" b="1" dirty="0">
                <a:solidFill>
                  <a:srgbClr val="7030A0"/>
                </a:solidFill>
                <a:latin typeface="SassoonPrimaryInfant" pitchFamily="2" charset="0"/>
              </a:rPr>
              <a:t>Reading</a:t>
            </a:r>
            <a:r>
              <a:rPr lang="en-GB" altLang="en-US" sz="2400" b="1" i="1" dirty="0">
                <a:solidFill>
                  <a:srgbClr val="7030A0"/>
                </a:solidFill>
                <a:latin typeface="SassoonPrimaryInfant" pitchFamily="2" charset="0"/>
              </a:rPr>
              <a:t> (in school)</a:t>
            </a:r>
          </a:p>
          <a:p>
            <a:pPr eaLnBrk="1" fontAlgn="auto" hangingPunct="1">
              <a:spcAft>
                <a:spcPts val="0"/>
              </a:spcAft>
              <a:buFontTx/>
              <a:buNone/>
              <a:defRPr/>
            </a:pPr>
            <a:endParaRPr lang="en-GB" altLang="en-US" b="1" i="1" dirty="0">
              <a:solidFill>
                <a:srgbClr val="7030A0"/>
              </a:solidFill>
              <a:latin typeface="SassoonPrimaryInfant" pitchFamily="2" charset="0"/>
            </a:endParaRPr>
          </a:p>
          <a:p>
            <a:pPr eaLnBrk="1" fontAlgn="auto" hangingPunct="1">
              <a:spcAft>
                <a:spcPts val="0"/>
              </a:spcAft>
              <a:buClr>
                <a:schemeClr val="tx1"/>
              </a:buClr>
              <a:buFontTx/>
              <a:buChar char="o"/>
              <a:defRPr/>
            </a:pPr>
            <a:r>
              <a:rPr lang="en-GB" altLang="en-US" sz="2800" b="1" dirty="0">
                <a:solidFill>
                  <a:schemeClr val="tx1">
                    <a:lumMod val="75000"/>
                    <a:lumOff val="25000"/>
                  </a:schemeClr>
                </a:solidFill>
                <a:latin typeface="SassoonPrimaryInfant" pitchFamily="2" charset="0"/>
              </a:rPr>
              <a:t>Aim to create independent, keen and enthusiastic readers</a:t>
            </a:r>
          </a:p>
          <a:p>
            <a:pPr eaLnBrk="1" fontAlgn="auto" hangingPunct="1">
              <a:spcAft>
                <a:spcPts val="0"/>
              </a:spcAft>
              <a:buClr>
                <a:schemeClr val="tx1"/>
              </a:buClr>
              <a:buFontTx/>
              <a:buChar char="o"/>
              <a:defRPr/>
            </a:pPr>
            <a:r>
              <a:rPr lang="en-GB" altLang="en-US" sz="2800" b="1" dirty="0">
                <a:solidFill>
                  <a:schemeClr val="tx1">
                    <a:lumMod val="75000"/>
                    <a:lumOff val="25000"/>
                  </a:schemeClr>
                </a:solidFill>
                <a:latin typeface="SassoonPrimaryInfant" pitchFamily="2" charset="0"/>
              </a:rPr>
              <a:t>Guided reading – Reading in small groups </a:t>
            </a:r>
          </a:p>
          <a:p>
            <a:pPr eaLnBrk="1" fontAlgn="auto" hangingPunct="1">
              <a:spcAft>
                <a:spcPts val="0"/>
              </a:spcAft>
              <a:buClr>
                <a:schemeClr val="tx1"/>
              </a:buClr>
              <a:buFontTx/>
              <a:buChar char="o"/>
              <a:defRPr/>
            </a:pPr>
            <a:r>
              <a:rPr lang="en-GB" altLang="en-US" sz="2800" b="1" dirty="0">
                <a:solidFill>
                  <a:schemeClr val="tx1">
                    <a:lumMod val="75000"/>
                    <a:lumOff val="25000"/>
                  </a:schemeClr>
                </a:solidFill>
                <a:latin typeface="SassoonPrimaryInfant" pitchFamily="2" charset="0"/>
              </a:rPr>
              <a:t>Shared Reading – Encouraging the children to interact with a text and read as part of a whole group</a:t>
            </a:r>
          </a:p>
          <a:p>
            <a:pPr marL="0" indent="0" eaLnBrk="1" fontAlgn="auto" hangingPunct="1">
              <a:spcAft>
                <a:spcPts val="0"/>
              </a:spcAft>
              <a:buClr>
                <a:schemeClr val="tx1"/>
              </a:buClr>
              <a:buFont typeface="Wingdings 3" charset="2"/>
              <a:buNone/>
              <a:defRPr/>
            </a:pPr>
            <a:endParaRPr lang="en-GB" altLang="en-US" sz="2800" dirty="0">
              <a:solidFill>
                <a:schemeClr val="tx1">
                  <a:lumMod val="75000"/>
                  <a:lumOff val="25000"/>
                </a:schemeClr>
              </a:solidFill>
              <a:latin typeface="SassoonPrimaryInfant" pitchFamily="2" charset="0"/>
            </a:endParaRPr>
          </a:p>
        </p:txBody>
      </p:sp>
      <p:pic>
        <p:nvPicPr>
          <p:cNvPr id="10244" name="Picture 4">
            <a:extLst>
              <a:ext uri="{FF2B5EF4-FFF2-40B4-BE49-F238E27FC236}">
                <a16:creationId xmlns:a16="http://schemas.microsoft.com/office/drawing/2014/main" id="{13658001-CCD5-0A25-2440-9C09DE2B7C3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96188" y="258763"/>
            <a:ext cx="1300162" cy="1427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312D4A74-1644-E93F-3A06-2B4C70E22E32}"/>
              </a:ext>
            </a:extLst>
          </p:cNvPr>
          <p:cNvSpPr>
            <a:spLocks noGrp="1"/>
          </p:cNvSpPr>
          <p:nvPr>
            <p:ph type="title"/>
          </p:nvPr>
        </p:nvSpPr>
        <p:spPr>
          <a:xfrm>
            <a:off x="827088" y="188913"/>
            <a:ext cx="6870700" cy="771525"/>
          </a:xfrm>
        </p:spPr>
        <p:txBody>
          <a:bodyPr/>
          <a:lstStyle/>
          <a:p>
            <a:pPr algn="ctr" eaLnBrk="1" hangingPunct="1"/>
            <a:r>
              <a:rPr lang="en-GB" altLang="en-US">
                <a:solidFill>
                  <a:srgbClr val="FF0000"/>
                </a:solidFill>
                <a:latin typeface="SassoonCRInfantMedium" pitchFamily="2" charset="0"/>
              </a:rPr>
              <a:t>Literacy </a:t>
            </a:r>
          </a:p>
        </p:txBody>
      </p:sp>
      <p:sp>
        <p:nvSpPr>
          <p:cNvPr id="9219" name="Rectangle 3">
            <a:extLst>
              <a:ext uri="{FF2B5EF4-FFF2-40B4-BE49-F238E27FC236}">
                <a16:creationId xmlns:a16="http://schemas.microsoft.com/office/drawing/2014/main" id="{51EE2AC4-5FA1-7F61-C054-70C687BBAE35}"/>
              </a:ext>
            </a:extLst>
          </p:cNvPr>
          <p:cNvSpPr>
            <a:spLocks noGrp="1" noChangeArrowheads="1"/>
          </p:cNvSpPr>
          <p:nvPr>
            <p:ph idx="1"/>
          </p:nvPr>
        </p:nvSpPr>
        <p:spPr>
          <a:xfrm>
            <a:off x="539750" y="981075"/>
            <a:ext cx="7696200" cy="5761038"/>
          </a:xfrm>
        </p:spPr>
        <p:txBody>
          <a:bodyPr rtlCol="0">
            <a:normAutofit lnSpcReduction="10000"/>
          </a:bodyPr>
          <a:lstStyle/>
          <a:p>
            <a:pPr eaLnBrk="1" fontAlgn="auto" hangingPunct="1">
              <a:spcAft>
                <a:spcPts val="0"/>
              </a:spcAft>
              <a:buFontTx/>
              <a:buNone/>
              <a:defRPr/>
            </a:pPr>
            <a:r>
              <a:rPr lang="en-GB" altLang="en-US" sz="2800" b="1" dirty="0">
                <a:solidFill>
                  <a:srgbClr val="7030A0"/>
                </a:solidFill>
                <a:latin typeface="SassoonPrimaryInfant" pitchFamily="2" charset="0"/>
              </a:rPr>
              <a:t>Reading</a:t>
            </a:r>
            <a:r>
              <a:rPr lang="en-GB" altLang="en-US" sz="2800" b="1" i="1" dirty="0">
                <a:solidFill>
                  <a:srgbClr val="7030A0"/>
                </a:solidFill>
                <a:latin typeface="SassoonPrimaryInfant" pitchFamily="2" charset="0"/>
              </a:rPr>
              <a:t> (at home)</a:t>
            </a:r>
          </a:p>
          <a:p>
            <a:pPr eaLnBrk="1" fontAlgn="auto" hangingPunct="1">
              <a:spcAft>
                <a:spcPts val="0"/>
              </a:spcAft>
              <a:buClr>
                <a:schemeClr val="tx1"/>
              </a:buClr>
              <a:buFontTx/>
              <a:buChar char="o"/>
              <a:defRPr/>
            </a:pPr>
            <a:r>
              <a:rPr lang="en-GB" altLang="en-US" sz="2800" dirty="0">
                <a:solidFill>
                  <a:schemeClr val="tx1">
                    <a:lumMod val="75000"/>
                    <a:lumOff val="25000"/>
                  </a:schemeClr>
                </a:solidFill>
                <a:latin typeface="SassoonPrimaryInfant" pitchFamily="2" charset="0"/>
              </a:rPr>
              <a:t>Always keep reading positive and enjoyable.</a:t>
            </a:r>
          </a:p>
          <a:p>
            <a:pPr eaLnBrk="1" fontAlgn="auto" hangingPunct="1">
              <a:spcAft>
                <a:spcPts val="0"/>
              </a:spcAft>
              <a:buClr>
                <a:schemeClr val="tx1"/>
              </a:buClr>
              <a:buFontTx/>
              <a:buChar char="o"/>
              <a:defRPr/>
            </a:pPr>
            <a:r>
              <a:rPr lang="en-GB" altLang="en-US" sz="2800" dirty="0">
                <a:solidFill>
                  <a:schemeClr val="tx1">
                    <a:lumMod val="75000"/>
                    <a:lumOff val="25000"/>
                  </a:schemeClr>
                </a:solidFill>
                <a:latin typeface="SassoonPrimaryInfant" pitchFamily="2" charset="0"/>
              </a:rPr>
              <a:t>Encourage children to use a loud, clear voice.</a:t>
            </a:r>
          </a:p>
          <a:p>
            <a:pPr eaLnBrk="1" fontAlgn="auto" hangingPunct="1">
              <a:spcAft>
                <a:spcPts val="0"/>
              </a:spcAft>
              <a:buClr>
                <a:schemeClr val="tx1"/>
              </a:buClr>
              <a:buFontTx/>
              <a:buChar char="o"/>
              <a:defRPr/>
            </a:pPr>
            <a:r>
              <a:rPr lang="en-GB" altLang="en-US" sz="2800" dirty="0">
                <a:solidFill>
                  <a:schemeClr val="tx1">
                    <a:lumMod val="75000"/>
                    <a:lumOff val="25000"/>
                  </a:schemeClr>
                </a:solidFill>
                <a:latin typeface="SassoonPrimaryInfant" pitchFamily="2" charset="0"/>
              </a:rPr>
              <a:t>Encourage independence </a:t>
            </a:r>
          </a:p>
          <a:p>
            <a:pPr eaLnBrk="1" fontAlgn="auto" hangingPunct="1">
              <a:spcAft>
                <a:spcPts val="0"/>
              </a:spcAft>
              <a:buClr>
                <a:schemeClr val="tx1"/>
              </a:buClr>
              <a:buFontTx/>
              <a:buChar char="o"/>
              <a:defRPr/>
            </a:pPr>
            <a:r>
              <a:rPr lang="en-GB" altLang="en-US" sz="2800" dirty="0">
                <a:solidFill>
                  <a:schemeClr val="tx1">
                    <a:lumMod val="75000"/>
                    <a:lumOff val="25000"/>
                  </a:schemeClr>
                </a:solidFill>
                <a:latin typeface="SassoonPrimaryInfant" pitchFamily="2" charset="0"/>
              </a:rPr>
              <a:t> Check that children are following across the lines (tracking).</a:t>
            </a:r>
          </a:p>
          <a:p>
            <a:pPr eaLnBrk="1" fontAlgn="auto" hangingPunct="1">
              <a:spcAft>
                <a:spcPts val="0"/>
              </a:spcAft>
              <a:buClr>
                <a:schemeClr val="tx1"/>
              </a:buClr>
              <a:buFontTx/>
              <a:buChar char="o"/>
              <a:defRPr/>
            </a:pPr>
            <a:r>
              <a:rPr lang="en-GB" altLang="en-US" sz="2800" dirty="0">
                <a:solidFill>
                  <a:schemeClr val="tx1">
                    <a:lumMod val="75000"/>
                    <a:lumOff val="25000"/>
                  </a:schemeClr>
                </a:solidFill>
                <a:latin typeface="SassoonPrimaryInfant" pitchFamily="2" charset="0"/>
              </a:rPr>
              <a:t>Discuss stories and ask questions.</a:t>
            </a:r>
          </a:p>
          <a:p>
            <a:pPr eaLnBrk="1" fontAlgn="auto" hangingPunct="1">
              <a:spcAft>
                <a:spcPts val="0"/>
              </a:spcAft>
              <a:buClr>
                <a:schemeClr val="tx1"/>
              </a:buClr>
              <a:buFontTx/>
              <a:buChar char="o"/>
              <a:defRPr/>
            </a:pPr>
            <a:r>
              <a:rPr lang="en-GB" altLang="en-US" sz="2800" dirty="0">
                <a:solidFill>
                  <a:schemeClr val="tx1">
                    <a:lumMod val="75000"/>
                    <a:lumOff val="25000"/>
                  </a:schemeClr>
                </a:solidFill>
                <a:latin typeface="SassoonPrimaryInfant" pitchFamily="2" charset="0"/>
              </a:rPr>
              <a:t>Remember that the children are using EASY READS at home and these are at a level below the level they are doing in school – This should mean that reading is an enjoyable experience for both you and your child. </a:t>
            </a:r>
          </a:p>
        </p:txBody>
      </p:sp>
      <p:pic>
        <p:nvPicPr>
          <p:cNvPr id="11268" name="Picture 3">
            <a:extLst>
              <a:ext uri="{FF2B5EF4-FFF2-40B4-BE49-F238E27FC236}">
                <a16:creationId xmlns:a16="http://schemas.microsoft.com/office/drawing/2014/main" id="{55243783-95EB-0D6F-E52E-BECE24B28D2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380288" y="273050"/>
            <a:ext cx="1300162" cy="142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a:extLst>
              <a:ext uri="{FF2B5EF4-FFF2-40B4-BE49-F238E27FC236}">
                <a16:creationId xmlns:a16="http://schemas.microsoft.com/office/drawing/2014/main" id="{17B995F7-0D28-AF49-6BA5-CF3060BF3245}"/>
              </a:ext>
            </a:extLst>
          </p:cNvPr>
          <p:cNvSpPr>
            <a:spLocks noGrp="1"/>
          </p:cNvSpPr>
          <p:nvPr>
            <p:ph type="title"/>
          </p:nvPr>
        </p:nvSpPr>
        <p:spPr>
          <a:xfrm>
            <a:off x="755650" y="188913"/>
            <a:ext cx="6870700" cy="915987"/>
          </a:xfrm>
        </p:spPr>
        <p:txBody>
          <a:bodyPr/>
          <a:lstStyle/>
          <a:p>
            <a:pPr algn="ctr" eaLnBrk="1" hangingPunct="1"/>
            <a:r>
              <a:rPr lang="en-GB" altLang="en-US" b="1">
                <a:solidFill>
                  <a:srgbClr val="FF0000"/>
                </a:solidFill>
                <a:latin typeface="SassoonPrimaryInfant" pitchFamily="2" charset="0"/>
              </a:rPr>
              <a:t>Literacy</a:t>
            </a:r>
            <a:r>
              <a:rPr lang="en-GB" altLang="en-US">
                <a:solidFill>
                  <a:schemeClr val="tx2"/>
                </a:solidFill>
                <a:latin typeface="SassoonPrimaryInfant" pitchFamily="2" charset="0"/>
              </a:rPr>
              <a:t> </a:t>
            </a:r>
          </a:p>
        </p:txBody>
      </p:sp>
      <p:sp>
        <p:nvSpPr>
          <p:cNvPr id="12291" name="Rectangle 3">
            <a:extLst>
              <a:ext uri="{FF2B5EF4-FFF2-40B4-BE49-F238E27FC236}">
                <a16:creationId xmlns:a16="http://schemas.microsoft.com/office/drawing/2014/main" id="{09D738E7-B58B-0241-E4BB-E4D6C24009B5}"/>
              </a:ext>
            </a:extLst>
          </p:cNvPr>
          <p:cNvSpPr>
            <a:spLocks noGrp="1" noChangeArrowheads="1"/>
          </p:cNvSpPr>
          <p:nvPr>
            <p:ph type="body" sz="half" idx="1"/>
          </p:nvPr>
        </p:nvSpPr>
        <p:spPr>
          <a:xfrm>
            <a:off x="611188" y="836613"/>
            <a:ext cx="6840537" cy="5761037"/>
          </a:xfrm>
        </p:spPr>
        <p:txBody>
          <a:bodyPr/>
          <a:lstStyle/>
          <a:p>
            <a:pPr eaLnBrk="1" hangingPunct="1">
              <a:lnSpc>
                <a:spcPct val="90000"/>
              </a:lnSpc>
              <a:buFontTx/>
              <a:buNone/>
              <a:defRPr/>
            </a:pPr>
            <a:r>
              <a:rPr lang="en-GB" altLang="en-US" sz="2000" b="1" dirty="0">
                <a:solidFill>
                  <a:srgbClr val="7030A0"/>
                </a:solidFill>
                <a:latin typeface="SassoonPrimaryInfant" pitchFamily="2" charset="0"/>
              </a:rPr>
              <a:t>Writing:</a:t>
            </a:r>
          </a:p>
          <a:p>
            <a:pPr eaLnBrk="1" hangingPunct="1">
              <a:lnSpc>
                <a:spcPct val="90000"/>
              </a:lnSpc>
              <a:buClr>
                <a:schemeClr val="tx1"/>
              </a:buClr>
              <a:buFont typeface="Courier New" panose="02070309020205020404" pitchFamily="49" charset="0"/>
              <a:buChar char="o"/>
              <a:defRPr/>
            </a:pPr>
            <a:r>
              <a:rPr lang="en-GB" altLang="en-US" sz="2200" dirty="0">
                <a:latin typeface="SassoonPrimaryInfant" pitchFamily="2" charset="0"/>
              </a:rPr>
              <a:t>Become independent writers through a variety of writing activities e.g. recalling events and trips, postcards, letters, imaginative writing.</a:t>
            </a:r>
          </a:p>
          <a:p>
            <a:pPr eaLnBrk="1" hangingPunct="1">
              <a:lnSpc>
                <a:spcPct val="90000"/>
              </a:lnSpc>
              <a:buClr>
                <a:schemeClr val="tx1"/>
              </a:buClr>
              <a:buFont typeface="Courier New" panose="02070309020205020404" pitchFamily="49" charset="0"/>
              <a:buChar char="o"/>
              <a:defRPr/>
            </a:pPr>
            <a:endParaRPr lang="en-GB" altLang="en-US" sz="2200" dirty="0">
              <a:latin typeface="SassoonPrimaryInfant" pitchFamily="2" charset="0"/>
            </a:endParaRPr>
          </a:p>
          <a:p>
            <a:pPr marL="0" indent="0" eaLnBrk="1" hangingPunct="1">
              <a:lnSpc>
                <a:spcPct val="90000"/>
              </a:lnSpc>
              <a:buClr>
                <a:schemeClr val="tx1"/>
              </a:buClr>
              <a:buFont typeface="Wingdings 3" panose="05040102010807070707" pitchFamily="18" charset="2"/>
              <a:buNone/>
              <a:defRPr/>
            </a:pPr>
            <a:r>
              <a:rPr lang="en-GB" altLang="en-US" sz="2200" dirty="0">
                <a:solidFill>
                  <a:srgbClr val="0070C0"/>
                </a:solidFill>
                <a:latin typeface="SassoonPrimaryInfant" pitchFamily="2" charset="0"/>
              </a:rPr>
              <a:t>Talking&amp; Listening:</a:t>
            </a:r>
          </a:p>
          <a:p>
            <a:pPr eaLnBrk="1" hangingPunct="1">
              <a:lnSpc>
                <a:spcPct val="90000"/>
              </a:lnSpc>
              <a:buClr>
                <a:schemeClr val="tx1"/>
              </a:buClr>
              <a:buFont typeface="Courier New" panose="02070309020205020404" pitchFamily="49" charset="0"/>
              <a:buChar char="o"/>
              <a:defRPr/>
            </a:pPr>
            <a:r>
              <a:rPr lang="en-GB" altLang="en-US" sz="2200" dirty="0">
                <a:solidFill>
                  <a:schemeClr val="tx1"/>
                </a:solidFill>
                <a:latin typeface="SassoonPrimaryInfant" pitchFamily="2" charset="0"/>
              </a:rPr>
              <a:t>These are essential life skills as they enable your child to express themselves and follow direction in class</a:t>
            </a:r>
          </a:p>
          <a:p>
            <a:pPr eaLnBrk="1" hangingPunct="1">
              <a:lnSpc>
                <a:spcPct val="90000"/>
              </a:lnSpc>
              <a:buClr>
                <a:schemeClr val="tx1"/>
              </a:buClr>
              <a:buFont typeface="Wingdings" panose="05000000000000000000" pitchFamily="2" charset="2"/>
              <a:buNone/>
              <a:defRPr/>
            </a:pPr>
            <a:r>
              <a:rPr lang="en-GB" altLang="en-US" b="1" dirty="0">
                <a:solidFill>
                  <a:srgbClr val="00B050"/>
                </a:solidFill>
                <a:latin typeface="SassoonPrimaryInfant" pitchFamily="2" charset="0"/>
              </a:rPr>
              <a:t>.</a:t>
            </a:r>
          </a:p>
          <a:p>
            <a:pPr eaLnBrk="1" hangingPunct="1">
              <a:lnSpc>
                <a:spcPct val="90000"/>
              </a:lnSpc>
              <a:buClr>
                <a:schemeClr val="tx1"/>
              </a:buClr>
              <a:buFont typeface="Wingdings" panose="05000000000000000000" pitchFamily="2" charset="2"/>
              <a:buNone/>
              <a:defRPr/>
            </a:pPr>
            <a:r>
              <a:rPr lang="en-GB" altLang="en-US" sz="2000" b="1" dirty="0">
                <a:solidFill>
                  <a:srgbClr val="00B050"/>
                </a:solidFill>
                <a:latin typeface="SassoonPrimaryInfant" pitchFamily="2" charset="0"/>
              </a:rPr>
              <a:t>Handwriting:</a:t>
            </a:r>
          </a:p>
          <a:p>
            <a:pPr eaLnBrk="1" hangingPunct="1">
              <a:lnSpc>
                <a:spcPct val="90000"/>
              </a:lnSpc>
              <a:buClr>
                <a:schemeClr val="tx1"/>
              </a:buClr>
              <a:buFontTx/>
              <a:buChar char="o"/>
              <a:defRPr/>
            </a:pPr>
            <a:r>
              <a:rPr lang="en-GB" altLang="en-US" sz="2000" dirty="0">
                <a:latin typeface="SassoonPrimaryInfant" pitchFamily="2" charset="0"/>
              </a:rPr>
              <a:t>Letter formation</a:t>
            </a:r>
          </a:p>
          <a:p>
            <a:pPr eaLnBrk="1" hangingPunct="1">
              <a:lnSpc>
                <a:spcPct val="90000"/>
              </a:lnSpc>
              <a:buClr>
                <a:schemeClr val="tx1"/>
              </a:buClr>
              <a:buFontTx/>
              <a:buChar char="o"/>
              <a:defRPr/>
            </a:pPr>
            <a:r>
              <a:rPr lang="en-GB" altLang="en-US" sz="2000" dirty="0">
                <a:latin typeface="SassoonPrimaryInfant" pitchFamily="2" charset="0"/>
              </a:rPr>
              <a:t>Capital/lower case letters </a:t>
            </a:r>
          </a:p>
          <a:p>
            <a:pPr eaLnBrk="1" hangingPunct="1">
              <a:lnSpc>
                <a:spcPct val="90000"/>
              </a:lnSpc>
              <a:buClr>
                <a:schemeClr val="tx1"/>
              </a:buClr>
              <a:buFontTx/>
              <a:buChar char="o"/>
              <a:defRPr/>
            </a:pPr>
            <a:r>
              <a:rPr lang="en-GB" altLang="en-US" sz="2000" dirty="0">
                <a:latin typeface="SassoonPrimaryInfant" pitchFamily="2" charset="0"/>
              </a:rPr>
              <a:t>Use accurate punctuation</a:t>
            </a:r>
          </a:p>
          <a:p>
            <a:pPr eaLnBrk="1" hangingPunct="1">
              <a:lnSpc>
                <a:spcPct val="90000"/>
              </a:lnSpc>
              <a:buClr>
                <a:schemeClr val="tx1"/>
              </a:buClr>
              <a:buFontTx/>
              <a:buChar char="o"/>
              <a:defRPr/>
            </a:pPr>
            <a:r>
              <a:rPr lang="en-GB" altLang="en-US" sz="2000" dirty="0">
                <a:latin typeface="SassoonPrimaryInfant" pitchFamily="2" charset="0"/>
              </a:rPr>
              <a:t>Finger spacing between words</a:t>
            </a:r>
          </a:p>
        </p:txBody>
      </p:sp>
      <p:pic>
        <p:nvPicPr>
          <p:cNvPr id="12292" name="Picture 3">
            <a:extLst>
              <a:ext uri="{FF2B5EF4-FFF2-40B4-BE49-F238E27FC236}">
                <a16:creationId xmlns:a16="http://schemas.microsoft.com/office/drawing/2014/main" id="{EA7F5480-CE51-81D3-DFB3-5527CC634BA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94600" y="482600"/>
            <a:ext cx="1298575" cy="142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2DDB7C1C-8E05-DC62-967E-97E579F58087}"/>
              </a:ext>
            </a:extLst>
          </p:cNvPr>
          <p:cNvSpPr>
            <a:spLocks noGrp="1"/>
          </p:cNvSpPr>
          <p:nvPr>
            <p:ph type="title"/>
          </p:nvPr>
        </p:nvSpPr>
        <p:spPr>
          <a:xfrm>
            <a:off x="685800" y="188913"/>
            <a:ext cx="6870700" cy="987425"/>
          </a:xfrm>
        </p:spPr>
        <p:txBody>
          <a:bodyPr/>
          <a:lstStyle/>
          <a:p>
            <a:pPr algn="ctr" eaLnBrk="1" hangingPunct="1"/>
            <a:r>
              <a:rPr lang="en-GB" altLang="en-US" b="1">
                <a:solidFill>
                  <a:srgbClr val="00B0F0"/>
                </a:solidFill>
                <a:latin typeface="SassoonPrimaryInfant" pitchFamily="2" charset="0"/>
              </a:rPr>
              <a:t>Phonics</a:t>
            </a:r>
            <a:r>
              <a:rPr lang="en-GB" altLang="en-US">
                <a:solidFill>
                  <a:schemeClr val="tx2"/>
                </a:solidFill>
                <a:latin typeface="SassoonPrimaryInfant" pitchFamily="2" charset="0"/>
              </a:rPr>
              <a:t> </a:t>
            </a:r>
          </a:p>
        </p:txBody>
      </p:sp>
      <p:sp>
        <p:nvSpPr>
          <p:cNvPr id="11267" name="Text Placeholder 2">
            <a:extLst>
              <a:ext uri="{FF2B5EF4-FFF2-40B4-BE49-F238E27FC236}">
                <a16:creationId xmlns:a16="http://schemas.microsoft.com/office/drawing/2014/main" id="{2DD4687C-BE31-55BA-CDB4-A4664F0D7E64}"/>
              </a:ext>
            </a:extLst>
          </p:cNvPr>
          <p:cNvSpPr>
            <a:spLocks noGrp="1"/>
          </p:cNvSpPr>
          <p:nvPr>
            <p:ph type="body" sz="half" idx="1"/>
          </p:nvPr>
        </p:nvSpPr>
        <p:spPr>
          <a:xfrm>
            <a:off x="685800" y="1268413"/>
            <a:ext cx="7342188" cy="4217987"/>
          </a:xfrm>
        </p:spPr>
        <p:txBody>
          <a:bodyPr rtlCol="0">
            <a:normAutofit lnSpcReduction="10000"/>
          </a:bodyPr>
          <a:lstStyle/>
          <a:p>
            <a:pPr eaLnBrk="1" fontAlgn="auto" hangingPunct="1">
              <a:spcAft>
                <a:spcPts val="0"/>
              </a:spcAft>
              <a:buFont typeface="Wingdings 3" charset="2"/>
              <a:buChar char=""/>
              <a:defRPr/>
            </a:pPr>
            <a:r>
              <a:rPr lang="en-GB" altLang="en-US" sz="2800" dirty="0">
                <a:solidFill>
                  <a:schemeClr val="tx1">
                    <a:lumMod val="75000"/>
                    <a:lumOff val="25000"/>
                  </a:schemeClr>
                </a:solidFill>
                <a:latin typeface="SassoonPrimaryInfant" pitchFamily="2" charset="0"/>
              </a:rPr>
              <a:t>We follow the </a:t>
            </a:r>
            <a:r>
              <a:rPr lang="en-GB" altLang="en-US" sz="2800" dirty="0" err="1">
                <a:solidFill>
                  <a:schemeClr val="tx1">
                    <a:lumMod val="75000"/>
                    <a:lumOff val="25000"/>
                  </a:schemeClr>
                </a:solidFill>
                <a:latin typeface="SassoonPrimaryInfant" pitchFamily="2" charset="0"/>
              </a:rPr>
              <a:t>Lingusitic</a:t>
            </a:r>
            <a:r>
              <a:rPr lang="en-GB" altLang="en-US" sz="2800" dirty="0">
                <a:solidFill>
                  <a:schemeClr val="tx1">
                    <a:lumMod val="75000"/>
                    <a:lumOff val="25000"/>
                  </a:schemeClr>
                </a:solidFill>
                <a:latin typeface="SassoonPrimaryInfant" pitchFamily="2" charset="0"/>
              </a:rPr>
              <a:t> Phonics programme. </a:t>
            </a:r>
          </a:p>
          <a:p>
            <a:pPr eaLnBrk="1" fontAlgn="auto" hangingPunct="1">
              <a:spcAft>
                <a:spcPts val="0"/>
              </a:spcAft>
              <a:buFont typeface="Wingdings 3" charset="2"/>
              <a:buChar char=""/>
              <a:defRPr/>
            </a:pPr>
            <a:r>
              <a:rPr lang="en-GB" altLang="en-US" sz="2800" dirty="0">
                <a:solidFill>
                  <a:schemeClr val="tx1">
                    <a:lumMod val="75000"/>
                    <a:lumOff val="25000"/>
                  </a:schemeClr>
                </a:solidFill>
                <a:latin typeface="SassoonPrimaryInfant" pitchFamily="2" charset="0"/>
              </a:rPr>
              <a:t>Until Halloween we will be revising the P2 phonics curriculum. </a:t>
            </a:r>
          </a:p>
          <a:p>
            <a:pPr eaLnBrk="1" fontAlgn="auto" hangingPunct="1">
              <a:spcAft>
                <a:spcPts val="0"/>
              </a:spcAft>
              <a:buFont typeface="Wingdings 3" charset="2"/>
              <a:buChar char=""/>
              <a:defRPr/>
            </a:pPr>
            <a:r>
              <a:rPr lang="en-GB" altLang="en-US" sz="2800" dirty="0">
                <a:solidFill>
                  <a:schemeClr val="tx1">
                    <a:lumMod val="75000"/>
                    <a:lumOff val="25000"/>
                  </a:schemeClr>
                </a:solidFill>
                <a:latin typeface="SassoonPrimaryInfant" pitchFamily="2" charset="0"/>
              </a:rPr>
              <a:t>After mid – term children will receive spellings based on the phonics programme . </a:t>
            </a:r>
          </a:p>
          <a:p>
            <a:pPr eaLnBrk="1" fontAlgn="auto" hangingPunct="1">
              <a:spcAft>
                <a:spcPts val="0"/>
              </a:spcAft>
              <a:buFont typeface="Wingdings 3" charset="2"/>
              <a:buChar char=""/>
              <a:defRPr/>
            </a:pPr>
            <a:r>
              <a:rPr lang="en-GB" altLang="en-US" sz="2800" dirty="0">
                <a:solidFill>
                  <a:schemeClr val="tx1">
                    <a:lumMod val="75000"/>
                    <a:lumOff val="25000"/>
                  </a:schemeClr>
                </a:solidFill>
                <a:latin typeface="SassoonPrimaryInfant" pitchFamily="2" charset="0"/>
              </a:rPr>
              <a:t>Children will work on these words all week in class, as well as completing a daily homework on these words – all in preparation for a Friday assessment . </a:t>
            </a:r>
          </a:p>
          <a:p>
            <a:pPr eaLnBrk="1" fontAlgn="auto" hangingPunct="1">
              <a:spcAft>
                <a:spcPts val="0"/>
              </a:spcAft>
              <a:buFont typeface="Wingdings 3" charset="2"/>
              <a:buChar char=""/>
              <a:defRPr/>
            </a:pPr>
            <a:endParaRPr lang="en-GB" altLang="en-US" dirty="0">
              <a:solidFill>
                <a:schemeClr val="tx1">
                  <a:lumMod val="75000"/>
                  <a:lumOff val="25000"/>
                </a:schemeClr>
              </a:solidFill>
            </a:endParaRPr>
          </a:p>
        </p:txBody>
      </p:sp>
      <p:pic>
        <p:nvPicPr>
          <p:cNvPr id="13316" name="Picture 3">
            <a:extLst>
              <a:ext uri="{FF2B5EF4-FFF2-40B4-BE49-F238E27FC236}">
                <a16:creationId xmlns:a16="http://schemas.microsoft.com/office/drawing/2014/main" id="{F0884ECF-2B29-CE13-2688-E9A864DABEA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58088" y="508000"/>
            <a:ext cx="1298575" cy="142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E8ADDB05-BC4D-582E-616F-47D8AF28E87F}"/>
              </a:ext>
            </a:extLst>
          </p:cNvPr>
          <p:cNvSpPr>
            <a:spLocks noGrp="1"/>
          </p:cNvSpPr>
          <p:nvPr>
            <p:ph type="title"/>
          </p:nvPr>
        </p:nvSpPr>
        <p:spPr>
          <a:xfrm>
            <a:off x="539750" y="188913"/>
            <a:ext cx="7415213" cy="915987"/>
          </a:xfrm>
        </p:spPr>
        <p:txBody>
          <a:bodyPr/>
          <a:lstStyle/>
          <a:p>
            <a:pPr eaLnBrk="1" hangingPunct="1"/>
            <a:r>
              <a:rPr lang="en-GB" altLang="en-US" sz="4100" b="1">
                <a:solidFill>
                  <a:schemeClr val="tx2"/>
                </a:solidFill>
                <a:latin typeface="SassoonPrimaryInfant" pitchFamily="2" charset="0"/>
              </a:rPr>
              <a:t>Mathematics and Numeracy</a:t>
            </a:r>
          </a:p>
        </p:txBody>
      </p:sp>
      <p:sp>
        <p:nvSpPr>
          <p:cNvPr id="13315" name="Rectangle 3">
            <a:extLst>
              <a:ext uri="{FF2B5EF4-FFF2-40B4-BE49-F238E27FC236}">
                <a16:creationId xmlns:a16="http://schemas.microsoft.com/office/drawing/2014/main" id="{88C40094-1002-EB80-2898-8948EFE2219E}"/>
              </a:ext>
            </a:extLst>
          </p:cNvPr>
          <p:cNvSpPr>
            <a:spLocks noGrp="1" noChangeArrowheads="1"/>
          </p:cNvSpPr>
          <p:nvPr>
            <p:ph type="body" sz="half" idx="1"/>
          </p:nvPr>
        </p:nvSpPr>
        <p:spPr>
          <a:xfrm>
            <a:off x="755650" y="1412875"/>
            <a:ext cx="6337300" cy="4032250"/>
          </a:xfrm>
        </p:spPr>
        <p:txBody>
          <a:bodyPr rtlCol="0">
            <a:normAutofit/>
          </a:bodyPr>
          <a:lstStyle/>
          <a:p>
            <a:pPr eaLnBrk="1" fontAlgn="auto" hangingPunct="1">
              <a:lnSpc>
                <a:spcPct val="90000"/>
              </a:lnSpc>
              <a:spcAft>
                <a:spcPts val="0"/>
              </a:spcAft>
              <a:buFont typeface="Wingdings 3" charset="2"/>
              <a:buChar char=""/>
              <a:defRPr/>
            </a:pPr>
            <a:r>
              <a:rPr lang="en-GB" altLang="en-US" sz="2800" dirty="0">
                <a:solidFill>
                  <a:schemeClr val="tx1">
                    <a:lumMod val="75000"/>
                    <a:lumOff val="25000"/>
                  </a:schemeClr>
                </a:solidFill>
                <a:latin typeface="SassoonPrimaryInfant" pitchFamily="2" charset="0"/>
              </a:rPr>
              <a:t>Developing mathematical skills, language and thinking</a:t>
            </a:r>
          </a:p>
          <a:p>
            <a:pPr eaLnBrk="1" fontAlgn="auto" hangingPunct="1">
              <a:lnSpc>
                <a:spcPct val="90000"/>
              </a:lnSpc>
              <a:spcAft>
                <a:spcPts val="0"/>
              </a:spcAft>
              <a:buFont typeface="Wingdings 3" charset="2"/>
              <a:buChar char=""/>
              <a:defRPr/>
            </a:pPr>
            <a:r>
              <a:rPr lang="en-GB" altLang="en-US" sz="2800" dirty="0">
                <a:solidFill>
                  <a:schemeClr val="tx1">
                    <a:lumMod val="75000"/>
                    <a:lumOff val="25000"/>
                  </a:schemeClr>
                </a:solidFill>
                <a:latin typeface="SassoonPrimaryInfant" pitchFamily="2" charset="0"/>
              </a:rPr>
              <a:t>Reinforced by practical work and mental maths</a:t>
            </a:r>
          </a:p>
          <a:p>
            <a:pPr eaLnBrk="1" fontAlgn="auto" hangingPunct="1">
              <a:lnSpc>
                <a:spcPct val="90000"/>
              </a:lnSpc>
              <a:spcAft>
                <a:spcPts val="0"/>
              </a:spcAft>
              <a:buFont typeface="Wingdings 3" charset="2"/>
              <a:buChar char=""/>
              <a:defRPr/>
            </a:pPr>
            <a:r>
              <a:rPr lang="en-GB" altLang="en-US" sz="2800" dirty="0">
                <a:solidFill>
                  <a:schemeClr val="tx1">
                    <a:lumMod val="75000"/>
                    <a:lumOff val="25000"/>
                  </a:schemeClr>
                </a:solidFill>
                <a:latin typeface="SassoonPrimaryInfant" pitchFamily="2" charset="0"/>
              </a:rPr>
              <a:t>Problem-solving: challenging children to think for themselves</a:t>
            </a:r>
          </a:p>
          <a:p>
            <a:pPr marL="0" indent="0" eaLnBrk="1" fontAlgn="auto" hangingPunct="1">
              <a:lnSpc>
                <a:spcPct val="90000"/>
              </a:lnSpc>
              <a:spcAft>
                <a:spcPts val="0"/>
              </a:spcAft>
              <a:buFontTx/>
              <a:buNone/>
              <a:defRPr/>
            </a:pPr>
            <a:endParaRPr lang="en-GB" altLang="en-US" sz="2400" dirty="0">
              <a:solidFill>
                <a:schemeClr val="tx1">
                  <a:lumMod val="75000"/>
                  <a:lumOff val="25000"/>
                </a:schemeClr>
              </a:solidFill>
              <a:latin typeface="SassoonCRInfantMedium" pitchFamily="2" charset="0"/>
            </a:endParaRPr>
          </a:p>
        </p:txBody>
      </p:sp>
      <p:pic>
        <p:nvPicPr>
          <p:cNvPr id="14340" name="Picture 7" descr="bd04897_">
            <a:extLst>
              <a:ext uri="{FF2B5EF4-FFF2-40B4-BE49-F238E27FC236}">
                <a16:creationId xmlns:a16="http://schemas.microsoft.com/office/drawing/2014/main" id="{53CB1549-CB29-C011-CD1C-7B301CC120B6}"/>
              </a:ext>
            </a:extLst>
          </p:cNvPr>
          <p:cNvPicPr>
            <a:picLocks noGrp="1" noChangeAspect="1" noChangeArrowheads="1"/>
          </p:cNvPicPr>
          <p:nvPr>
            <p:ph type="clipArt" sz="half" idx="2"/>
          </p:nvPr>
        </p:nvPicPr>
        <p:blipFill>
          <a:blip r:embed="rId2">
            <a:extLst>
              <a:ext uri="{28A0092B-C50C-407E-A947-70E740481C1C}">
                <a14:useLocalDpi xmlns:a14="http://schemas.microsoft.com/office/drawing/2010/main" val="0"/>
              </a:ext>
            </a:extLst>
          </a:blip>
          <a:srcRect/>
          <a:stretch>
            <a:fillRect/>
          </a:stretch>
        </p:blipFill>
        <p:spPr>
          <a:xfrm>
            <a:off x="1619250" y="4435475"/>
            <a:ext cx="2808288" cy="2095500"/>
          </a:xfrm>
        </p:spPr>
      </p:pic>
      <p:pic>
        <p:nvPicPr>
          <p:cNvPr id="14341" name="Picture 4">
            <a:extLst>
              <a:ext uri="{FF2B5EF4-FFF2-40B4-BE49-F238E27FC236}">
                <a16:creationId xmlns:a16="http://schemas.microsoft.com/office/drawing/2014/main" id="{FF8CD17F-CD5E-695D-C8B4-71AE89E219F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305675" y="544513"/>
            <a:ext cx="1298575" cy="142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51D2892A-512F-4C2E-5753-AFD4F2C7120E}"/>
              </a:ext>
            </a:extLst>
          </p:cNvPr>
          <p:cNvSpPr>
            <a:spLocks noGrp="1"/>
          </p:cNvSpPr>
          <p:nvPr>
            <p:ph type="title"/>
          </p:nvPr>
        </p:nvSpPr>
        <p:spPr>
          <a:xfrm>
            <a:off x="884238" y="138113"/>
            <a:ext cx="6870700" cy="987425"/>
          </a:xfrm>
        </p:spPr>
        <p:txBody>
          <a:bodyPr/>
          <a:lstStyle/>
          <a:p>
            <a:pPr eaLnBrk="1" hangingPunct="1"/>
            <a:r>
              <a:rPr lang="en-GB" altLang="en-US">
                <a:solidFill>
                  <a:schemeClr val="tx2"/>
                </a:solidFill>
                <a:latin typeface="SassoonPrimaryInfant" pitchFamily="2" charset="0"/>
              </a:rPr>
              <a:t>Mathematics and Numeracy</a:t>
            </a:r>
            <a:endParaRPr lang="en-GB" altLang="en-US"/>
          </a:p>
        </p:txBody>
      </p:sp>
      <p:sp>
        <p:nvSpPr>
          <p:cNvPr id="3" name="Text Placeholder 2">
            <a:extLst>
              <a:ext uri="{FF2B5EF4-FFF2-40B4-BE49-F238E27FC236}">
                <a16:creationId xmlns:a16="http://schemas.microsoft.com/office/drawing/2014/main" id="{532F95AD-A867-E5A7-03DA-311B8BF92CF4}"/>
              </a:ext>
            </a:extLst>
          </p:cNvPr>
          <p:cNvSpPr>
            <a:spLocks noGrp="1"/>
          </p:cNvSpPr>
          <p:nvPr>
            <p:ph type="body" sz="half" idx="1"/>
          </p:nvPr>
        </p:nvSpPr>
        <p:spPr>
          <a:xfrm>
            <a:off x="539750" y="1557338"/>
            <a:ext cx="7558088" cy="4376737"/>
          </a:xfrm>
        </p:spPr>
        <p:txBody>
          <a:bodyPr rtlCol="0">
            <a:normAutofit/>
          </a:bodyPr>
          <a:lstStyle/>
          <a:p>
            <a:pPr eaLnBrk="1" fontAlgn="auto" hangingPunct="1">
              <a:spcAft>
                <a:spcPts val="0"/>
              </a:spcAft>
              <a:buFont typeface="Wingdings 3" charset="2"/>
              <a:buChar char=""/>
              <a:defRPr/>
            </a:pPr>
            <a:r>
              <a:rPr lang="en-GB" sz="2400" dirty="0">
                <a:solidFill>
                  <a:schemeClr val="tx1">
                    <a:lumMod val="75000"/>
                    <a:lumOff val="25000"/>
                  </a:schemeClr>
                </a:solidFill>
                <a:latin typeface="SassoonPrimaryType" pitchFamily="2" charset="0"/>
              </a:rPr>
              <a:t>In Primary 3 Numeracy is taught through: </a:t>
            </a:r>
          </a:p>
          <a:p>
            <a:pPr eaLnBrk="1" fontAlgn="auto" hangingPunct="1">
              <a:spcAft>
                <a:spcPts val="0"/>
              </a:spcAft>
              <a:buFont typeface="Wingdings 3" charset="2"/>
              <a:buChar char=""/>
              <a:defRPr/>
            </a:pPr>
            <a:r>
              <a:rPr lang="en-GB" sz="2400" dirty="0">
                <a:solidFill>
                  <a:schemeClr val="tx1">
                    <a:lumMod val="75000"/>
                    <a:lumOff val="25000"/>
                  </a:schemeClr>
                </a:solidFill>
                <a:latin typeface="SassoonPrimaryType" pitchFamily="2" charset="0"/>
              </a:rPr>
              <a:t>- Number work </a:t>
            </a:r>
          </a:p>
          <a:p>
            <a:pPr eaLnBrk="1" fontAlgn="auto" hangingPunct="1">
              <a:spcAft>
                <a:spcPts val="0"/>
              </a:spcAft>
              <a:buFont typeface="Wingdings 3" charset="2"/>
              <a:buChar char=""/>
              <a:defRPr/>
            </a:pPr>
            <a:r>
              <a:rPr lang="en-GB" sz="2400" dirty="0">
                <a:solidFill>
                  <a:schemeClr val="tx1">
                    <a:lumMod val="75000"/>
                    <a:lumOff val="25000"/>
                  </a:schemeClr>
                </a:solidFill>
                <a:latin typeface="SassoonPrimaryType" pitchFamily="2" charset="0"/>
              </a:rPr>
              <a:t>- Topic work </a:t>
            </a:r>
          </a:p>
          <a:p>
            <a:pPr eaLnBrk="1" fontAlgn="auto" hangingPunct="1">
              <a:spcAft>
                <a:spcPts val="0"/>
              </a:spcAft>
              <a:buFont typeface="Wingdings 3" charset="2"/>
              <a:buChar char=""/>
              <a:defRPr/>
            </a:pPr>
            <a:r>
              <a:rPr lang="en-GB" sz="2400" dirty="0">
                <a:solidFill>
                  <a:schemeClr val="tx1">
                    <a:lumMod val="75000"/>
                    <a:lumOff val="25000"/>
                  </a:schemeClr>
                </a:solidFill>
                <a:latin typeface="SassoonPrimaryType" pitchFamily="2" charset="0"/>
              </a:rPr>
              <a:t>- Mental maths </a:t>
            </a:r>
          </a:p>
          <a:p>
            <a:pPr marL="0" indent="0" eaLnBrk="1" fontAlgn="auto" hangingPunct="1">
              <a:spcAft>
                <a:spcPts val="0"/>
              </a:spcAft>
              <a:buFontTx/>
              <a:buNone/>
              <a:defRPr/>
            </a:pPr>
            <a:r>
              <a:rPr lang="en-GB" sz="2400" dirty="0">
                <a:solidFill>
                  <a:schemeClr val="tx1">
                    <a:lumMod val="75000"/>
                    <a:lumOff val="25000"/>
                  </a:schemeClr>
                </a:solidFill>
                <a:latin typeface="SassoonPrimaryType" pitchFamily="2" charset="0"/>
              </a:rPr>
              <a:t>There is a big emphasis on problem solving which we implement into both number and topic work. </a:t>
            </a:r>
          </a:p>
        </p:txBody>
      </p:sp>
      <p:pic>
        <p:nvPicPr>
          <p:cNvPr id="15364" name="Picture 3">
            <a:extLst>
              <a:ext uri="{FF2B5EF4-FFF2-40B4-BE49-F238E27FC236}">
                <a16:creationId xmlns:a16="http://schemas.microsoft.com/office/drawing/2014/main" id="{1889E099-DFF7-562A-C976-7060448D522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48550" y="411163"/>
            <a:ext cx="1298575" cy="142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a:extLst>
              <a:ext uri="{FF2B5EF4-FFF2-40B4-BE49-F238E27FC236}">
                <a16:creationId xmlns:a16="http://schemas.microsoft.com/office/drawing/2014/main" id="{6331A4EC-840B-7775-1ECF-697BD4D8D6B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72363" y="328613"/>
            <a:ext cx="1300162" cy="142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a:extLst>
              <a:ext uri="{FF2B5EF4-FFF2-40B4-BE49-F238E27FC236}">
                <a16:creationId xmlns:a16="http://schemas.microsoft.com/office/drawing/2014/main" id="{65E93792-2363-3D34-4D2F-4F4BD1D69EDE}"/>
              </a:ext>
            </a:extLst>
          </p:cNvPr>
          <p:cNvSpPr/>
          <p:nvPr/>
        </p:nvSpPr>
        <p:spPr>
          <a:xfrm>
            <a:off x="1524000" y="293688"/>
            <a:ext cx="5300663" cy="708025"/>
          </a:xfrm>
          <a:prstGeom prst="rect">
            <a:avLst/>
          </a:prstGeom>
          <a:noFill/>
        </p:spPr>
        <p:txBody>
          <a:bodyPr>
            <a:spAutoFit/>
          </a:bodyPr>
          <a:lstStyle/>
          <a:p>
            <a:pPr algn="ctr" eaLnBrk="1" fontAlgn="auto" hangingPunct="1">
              <a:spcBef>
                <a:spcPts val="0"/>
              </a:spcBef>
              <a:spcAft>
                <a:spcPts val="0"/>
              </a:spcAft>
              <a:defRPr/>
            </a:pPr>
            <a:r>
              <a:rPr lang="en-US" sz="4000" dirty="0">
                <a:ln w="0"/>
                <a:effectLst>
                  <a:outerShdw blurRad="38100" dist="19050" dir="2700000" algn="tl" rotWithShape="0">
                    <a:schemeClr val="dk1">
                      <a:alpha val="40000"/>
                    </a:schemeClr>
                  </a:outerShdw>
                </a:effectLst>
                <a:latin typeface="SassoonPrimaryInfant" pitchFamily="2" charset="0"/>
              </a:rPr>
              <a:t> Mental </a:t>
            </a:r>
            <a:r>
              <a:rPr lang="en-US" sz="4000" dirty="0" err="1">
                <a:ln w="0"/>
                <a:effectLst>
                  <a:outerShdw blurRad="38100" dist="19050" dir="2700000" algn="tl" rotWithShape="0">
                    <a:schemeClr val="dk1">
                      <a:alpha val="40000"/>
                    </a:schemeClr>
                  </a:outerShdw>
                </a:effectLst>
                <a:latin typeface="SassoonPrimaryInfant" pitchFamily="2" charset="0"/>
              </a:rPr>
              <a:t>Maths</a:t>
            </a:r>
            <a:endParaRPr lang="en-US" sz="5400" dirty="0">
              <a:ln w="0"/>
              <a:effectLst>
                <a:outerShdw blurRad="38100" dist="19050" dir="2700000" algn="tl" rotWithShape="0">
                  <a:schemeClr val="dk1">
                    <a:alpha val="40000"/>
                  </a:schemeClr>
                </a:outerShdw>
              </a:effectLst>
              <a:latin typeface="SassoonPrimaryInfant" pitchFamily="2" charset="0"/>
            </a:endParaRPr>
          </a:p>
        </p:txBody>
      </p:sp>
      <p:graphicFrame>
        <p:nvGraphicFramePr>
          <p:cNvPr id="6" name="Diagram 5">
            <a:extLst>
              <a:ext uri="{FF2B5EF4-FFF2-40B4-BE49-F238E27FC236}">
                <a16:creationId xmlns:a16="http://schemas.microsoft.com/office/drawing/2014/main" id="{5559B89E-3DD5-068F-2383-D5E8F56E3527}"/>
              </a:ext>
            </a:extLst>
          </p:cNvPr>
          <p:cNvGraphicFramePr/>
          <p:nvPr/>
        </p:nvGraphicFramePr>
        <p:xfrm>
          <a:off x="441960" y="1093302"/>
          <a:ext cx="7464828" cy="586454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TextBox 8">
            <a:extLst>
              <a:ext uri="{FF2B5EF4-FFF2-40B4-BE49-F238E27FC236}">
                <a16:creationId xmlns:a16="http://schemas.microsoft.com/office/drawing/2014/main" id="{00F58AFA-8526-41F0-C063-C446D18FF6A7}"/>
              </a:ext>
            </a:extLst>
          </p:cNvPr>
          <p:cNvSpPr txBox="1"/>
          <p:nvPr/>
        </p:nvSpPr>
        <p:spPr>
          <a:xfrm>
            <a:off x="757238" y="3151188"/>
            <a:ext cx="2078037" cy="1168400"/>
          </a:xfrm>
          <a:prstGeom prst="rect">
            <a:avLst/>
          </a:prstGeom>
          <a:solidFill>
            <a:srgbClr val="92D050"/>
          </a:solidFill>
        </p:spPr>
        <p:txBody>
          <a:bodyPr>
            <a:spAutoFit/>
          </a:bodyPr>
          <a:lstStyle/>
          <a:p>
            <a:pPr algn="ctr" eaLnBrk="1" fontAlgn="auto" hangingPunct="1">
              <a:spcBef>
                <a:spcPts val="0"/>
              </a:spcBef>
              <a:spcAft>
                <a:spcPts val="0"/>
              </a:spcAft>
              <a:defRPr/>
            </a:pPr>
            <a:r>
              <a:rPr lang="en-GB" sz="1400" b="1" u="sng" dirty="0">
                <a:solidFill>
                  <a:schemeClr val="accent4"/>
                </a:solidFill>
                <a:latin typeface="+mn-lt"/>
              </a:rPr>
              <a:t>Useful Websites:</a:t>
            </a:r>
          </a:p>
          <a:p>
            <a:pPr eaLnBrk="1" fontAlgn="auto" hangingPunct="1">
              <a:spcBef>
                <a:spcPts val="0"/>
              </a:spcBef>
              <a:spcAft>
                <a:spcPts val="0"/>
              </a:spcAft>
              <a:defRPr/>
            </a:pPr>
            <a:endParaRPr lang="en-GB" sz="1400" dirty="0">
              <a:solidFill>
                <a:schemeClr val="bg1"/>
              </a:solidFill>
              <a:latin typeface="+mn-lt"/>
            </a:endParaRPr>
          </a:p>
          <a:p>
            <a:pPr eaLnBrk="1" fontAlgn="auto" hangingPunct="1">
              <a:spcBef>
                <a:spcPts val="0"/>
              </a:spcBef>
              <a:spcAft>
                <a:spcPts val="0"/>
              </a:spcAft>
              <a:defRPr/>
            </a:pPr>
            <a:r>
              <a:rPr lang="en-GB" sz="1400" dirty="0">
                <a:solidFill>
                  <a:schemeClr val="bg1"/>
                </a:solidFill>
                <a:latin typeface="+mn-lt"/>
              </a:rPr>
              <a:t>-</a:t>
            </a:r>
            <a:r>
              <a:rPr lang="en-GB" sz="1400" dirty="0" err="1">
                <a:solidFill>
                  <a:schemeClr val="bg1"/>
                </a:solidFill>
                <a:latin typeface="+mn-lt"/>
              </a:rPr>
              <a:t>Topmarks</a:t>
            </a:r>
            <a:endParaRPr lang="en-GB" sz="1400" dirty="0">
              <a:solidFill>
                <a:schemeClr val="bg1"/>
              </a:solidFill>
              <a:latin typeface="+mn-lt"/>
            </a:endParaRPr>
          </a:p>
          <a:p>
            <a:pPr eaLnBrk="1" fontAlgn="auto" hangingPunct="1">
              <a:spcBef>
                <a:spcPts val="0"/>
              </a:spcBef>
              <a:spcAft>
                <a:spcPts val="0"/>
              </a:spcAft>
              <a:defRPr/>
            </a:pPr>
            <a:r>
              <a:rPr lang="en-GB" sz="1400" dirty="0">
                <a:solidFill>
                  <a:schemeClr val="bg1"/>
                </a:solidFill>
                <a:latin typeface="+mn-lt"/>
              </a:rPr>
              <a:t>-BBC </a:t>
            </a:r>
            <a:r>
              <a:rPr lang="en-GB" sz="1400" dirty="0" err="1">
                <a:solidFill>
                  <a:schemeClr val="bg1"/>
                </a:solidFill>
                <a:latin typeface="+mn-lt"/>
              </a:rPr>
              <a:t>Bitesize</a:t>
            </a:r>
            <a:endParaRPr lang="en-GB" sz="1400" dirty="0">
              <a:solidFill>
                <a:schemeClr val="bg1"/>
              </a:solidFill>
              <a:latin typeface="+mn-lt"/>
            </a:endParaRPr>
          </a:p>
          <a:p>
            <a:pPr eaLnBrk="1" fontAlgn="auto" hangingPunct="1">
              <a:spcBef>
                <a:spcPts val="0"/>
              </a:spcBef>
              <a:spcAft>
                <a:spcPts val="0"/>
              </a:spcAft>
              <a:defRPr/>
            </a:pPr>
            <a:r>
              <a:rPr lang="en-GB" sz="1400" dirty="0">
                <a:solidFill>
                  <a:schemeClr val="bg1"/>
                </a:solidFill>
                <a:latin typeface="+mn-lt"/>
              </a:rPr>
              <a:t>-</a:t>
            </a:r>
            <a:r>
              <a:rPr lang="en-GB" sz="1400" dirty="0" err="1">
                <a:solidFill>
                  <a:schemeClr val="bg1"/>
                </a:solidFill>
                <a:latin typeface="+mn-lt"/>
              </a:rPr>
              <a:t>Whiterose</a:t>
            </a:r>
            <a:r>
              <a:rPr lang="en-GB" sz="1400" dirty="0">
                <a:solidFill>
                  <a:schemeClr val="bg1"/>
                </a:solidFill>
                <a:latin typeface="+mn-lt"/>
              </a:rPr>
              <a:t> Maths</a:t>
            </a:r>
          </a:p>
        </p:txBody>
      </p:sp>
      <p:pic>
        <p:nvPicPr>
          <p:cNvPr id="16390" name="Picture 10">
            <a:hlinkClick r:id="rId8"/>
            <a:extLst>
              <a:ext uri="{FF2B5EF4-FFF2-40B4-BE49-F238E27FC236}">
                <a16:creationId xmlns:a16="http://schemas.microsoft.com/office/drawing/2014/main" id="{015613F5-C3D6-2FC2-F5E7-290DCD665139}"/>
              </a:ext>
            </a:extLst>
          </p:cNvPr>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225425" y="144463"/>
            <a:ext cx="1322388" cy="627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A6076156-E195-1C6B-0D3D-E7F71B0EC569}"/>
              </a:ext>
            </a:extLst>
          </p:cNvPr>
          <p:cNvSpPr>
            <a:spLocks noGrp="1"/>
          </p:cNvSpPr>
          <p:nvPr>
            <p:ph type="title"/>
          </p:nvPr>
        </p:nvSpPr>
        <p:spPr>
          <a:xfrm>
            <a:off x="831850" y="338138"/>
            <a:ext cx="6870700" cy="844550"/>
          </a:xfrm>
        </p:spPr>
        <p:txBody>
          <a:bodyPr/>
          <a:lstStyle/>
          <a:p>
            <a:pPr algn="ctr" eaLnBrk="1" hangingPunct="1"/>
            <a:r>
              <a:rPr lang="en-GB" altLang="en-US" b="1">
                <a:solidFill>
                  <a:srgbClr val="7030A0"/>
                </a:solidFill>
                <a:latin typeface="SassoonCRInfantMedium" pitchFamily="2" charset="0"/>
              </a:rPr>
              <a:t>ICT</a:t>
            </a:r>
          </a:p>
        </p:txBody>
      </p:sp>
      <p:sp>
        <p:nvSpPr>
          <p:cNvPr id="15363" name="Rectangle 3">
            <a:extLst>
              <a:ext uri="{FF2B5EF4-FFF2-40B4-BE49-F238E27FC236}">
                <a16:creationId xmlns:a16="http://schemas.microsoft.com/office/drawing/2014/main" id="{F4AC194F-4507-69EC-4E77-FBD0EA037E18}"/>
              </a:ext>
            </a:extLst>
          </p:cNvPr>
          <p:cNvSpPr>
            <a:spLocks noGrp="1" noChangeArrowheads="1"/>
          </p:cNvSpPr>
          <p:nvPr>
            <p:ph type="body" sz="half" idx="1"/>
          </p:nvPr>
        </p:nvSpPr>
        <p:spPr>
          <a:xfrm>
            <a:off x="468313" y="1081088"/>
            <a:ext cx="6265862" cy="4248150"/>
          </a:xfrm>
        </p:spPr>
        <p:txBody>
          <a:bodyPr rtlCol="0">
            <a:normAutofit/>
          </a:bodyPr>
          <a:lstStyle/>
          <a:p>
            <a:pPr eaLnBrk="1" fontAlgn="auto" hangingPunct="1">
              <a:spcAft>
                <a:spcPts val="0"/>
              </a:spcAft>
              <a:buFontTx/>
              <a:buChar char="o"/>
              <a:defRPr/>
            </a:pPr>
            <a:r>
              <a:rPr lang="en-GB" altLang="en-US" sz="2400" dirty="0">
                <a:solidFill>
                  <a:schemeClr val="tx1">
                    <a:lumMod val="75000"/>
                    <a:lumOff val="25000"/>
                  </a:schemeClr>
                </a:solidFill>
                <a:latin typeface="SassoonPrimaryInfant" pitchFamily="2" charset="0"/>
              </a:rPr>
              <a:t>Constantly developing their ICT skills through CCEA ICT tasks. (5 per year) </a:t>
            </a:r>
          </a:p>
          <a:p>
            <a:pPr eaLnBrk="1" fontAlgn="auto" hangingPunct="1">
              <a:spcAft>
                <a:spcPts val="0"/>
              </a:spcAft>
              <a:buFontTx/>
              <a:buChar char="o"/>
              <a:defRPr/>
            </a:pPr>
            <a:r>
              <a:rPr lang="en-GB" altLang="en-US" sz="2400" dirty="0">
                <a:solidFill>
                  <a:schemeClr val="tx1">
                    <a:lumMod val="75000"/>
                    <a:lumOff val="25000"/>
                  </a:schemeClr>
                </a:solidFill>
                <a:latin typeface="SassoonPrimaryInfant" pitchFamily="2" charset="0"/>
              </a:rPr>
              <a:t>Use both the ICT suite and iPads </a:t>
            </a:r>
          </a:p>
          <a:p>
            <a:pPr eaLnBrk="1" fontAlgn="auto" hangingPunct="1">
              <a:spcAft>
                <a:spcPts val="0"/>
              </a:spcAft>
              <a:buClr>
                <a:schemeClr val="tx1"/>
              </a:buClr>
              <a:buFontTx/>
              <a:buChar char="o"/>
              <a:defRPr/>
            </a:pPr>
            <a:r>
              <a:rPr lang="en-GB" altLang="en-US" sz="2400" dirty="0">
                <a:solidFill>
                  <a:schemeClr val="tx1">
                    <a:lumMod val="75000"/>
                    <a:lumOff val="25000"/>
                  </a:schemeClr>
                </a:solidFill>
                <a:latin typeface="SassoonPrimaryInfant" pitchFamily="2" charset="0"/>
              </a:rPr>
              <a:t>Logging on/off </a:t>
            </a:r>
          </a:p>
          <a:p>
            <a:pPr eaLnBrk="1" fontAlgn="auto" hangingPunct="1">
              <a:spcAft>
                <a:spcPts val="0"/>
              </a:spcAft>
              <a:buClr>
                <a:schemeClr val="tx1"/>
              </a:buClr>
              <a:buFontTx/>
              <a:buChar char="o"/>
              <a:defRPr/>
            </a:pPr>
            <a:r>
              <a:rPr lang="en-GB" altLang="en-US" sz="2400" dirty="0">
                <a:solidFill>
                  <a:schemeClr val="tx1">
                    <a:lumMod val="75000"/>
                    <a:lumOff val="25000"/>
                  </a:schemeClr>
                </a:solidFill>
                <a:latin typeface="SassoonPrimaryInfant" pitchFamily="2" charset="0"/>
              </a:rPr>
              <a:t>Navigating around screen/ various programmes and apps (supporting the curriculum)</a:t>
            </a:r>
          </a:p>
          <a:p>
            <a:pPr eaLnBrk="1" fontAlgn="auto" hangingPunct="1">
              <a:spcAft>
                <a:spcPts val="0"/>
              </a:spcAft>
              <a:buClr>
                <a:schemeClr val="tx1"/>
              </a:buClr>
              <a:buFontTx/>
              <a:buChar char="o"/>
              <a:defRPr/>
            </a:pPr>
            <a:r>
              <a:rPr lang="en-GB" altLang="en-US" sz="2400" dirty="0">
                <a:solidFill>
                  <a:schemeClr val="tx1">
                    <a:lumMod val="75000"/>
                    <a:lumOff val="25000"/>
                  </a:schemeClr>
                </a:solidFill>
                <a:latin typeface="SassoonPrimaryInfant" pitchFamily="2" charset="0"/>
              </a:rPr>
              <a:t>Games / Websites (Enrich learning)</a:t>
            </a:r>
          </a:p>
          <a:p>
            <a:pPr marL="0" indent="0" eaLnBrk="1" fontAlgn="auto" hangingPunct="1">
              <a:spcAft>
                <a:spcPts val="0"/>
              </a:spcAft>
              <a:buClr>
                <a:schemeClr val="tx1"/>
              </a:buClr>
              <a:buFont typeface="Wingdings 3" charset="2"/>
              <a:buNone/>
              <a:defRPr/>
            </a:pPr>
            <a:endParaRPr lang="en-GB" altLang="en-US" sz="2400" dirty="0">
              <a:solidFill>
                <a:schemeClr val="tx1">
                  <a:lumMod val="75000"/>
                  <a:lumOff val="25000"/>
                </a:schemeClr>
              </a:solidFill>
              <a:latin typeface="SassoonPrimaryInfant" pitchFamily="2" charset="0"/>
            </a:endParaRPr>
          </a:p>
        </p:txBody>
      </p:sp>
      <p:pic>
        <p:nvPicPr>
          <p:cNvPr id="17412" name="Picture 5" descr="bs00580_">
            <a:extLst>
              <a:ext uri="{FF2B5EF4-FFF2-40B4-BE49-F238E27FC236}">
                <a16:creationId xmlns:a16="http://schemas.microsoft.com/office/drawing/2014/main" id="{B8723D8B-48FD-F645-0F4B-B4DA46C62C42}"/>
              </a:ext>
            </a:extLst>
          </p:cNvPr>
          <p:cNvPicPr>
            <a:picLocks noGrp="1" noChangeAspect="1" noChangeArrowheads="1"/>
          </p:cNvPicPr>
          <p:nvPr>
            <p:ph type="clipArt" sz="half" idx="2"/>
          </p:nvPr>
        </p:nvPicPr>
        <p:blipFill>
          <a:blip r:embed="rId2">
            <a:extLst>
              <a:ext uri="{28A0092B-C50C-407E-A947-70E740481C1C}">
                <a14:useLocalDpi xmlns:a14="http://schemas.microsoft.com/office/drawing/2010/main" val="0"/>
              </a:ext>
            </a:extLst>
          </a:blip>
          <a:srcRect/>
          <a:stretch>
            <a:fillRect/>
          </a:stretch>
        </p:blipFill>
        <p:spPr>
          <a:xfrm>
            <a:off x="5364163" y="4022725"/>
            <a:ext cx="3095625" cy="2613025"/>
          </a:xfrm>
        </p:spPr>
      </p:pic>
      <p:pic>
        <p:nvPicPr>
          <p:cNvPr id="17413" name="Picture 4">
            <a:extLst>
              <a:ext uri="{FF2B5EF4-FFF2-40B4-BE49-F238E27FC236}">
                <a16:creationId xmlns:a16="http://schemas.microsoft.com/office/drawing/2014/main" id="{70B1658A-C93F-E9CB-D38D-1C83AE91FF4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596188" y="366713"/>
            <a:ext cx="1300162" cy="142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3">
            <a:extLst>
              <a:ext uri="{FF2B5EF4-FFF2-40B4-BE49-F238E27FC236}">
                <a16:creationId xmlns:a16="http://schemas.microsoft.com/office/drawing/2014/main" id="{59E38A23-3E5F-D462-56BA-86B2F97635E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723188" y="1001713"/>
            <a:ext cx="1298575" cy="142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itle 4">
            <a:extLst>
              <a:ext uri="{FF2B5EF4-FFF2-40B4-BE49-F238E27FC236}">
                <a16:creationId xmlns:a16="http://schemas.microsoft.com/office/drawing/2014/main" id="{CF4AFDE9-7807-DFC6-21FF-247A0D330609}"/>
              </a:ext>
            </a:extLst>
          </p:cNvPr>
          <p:cNvSpPr txBox="1">
            <a:spLocks noGrp="1"/>
          </p:cNvSpPr>
          <p:nvPr>
            <p:ph type="title"/>
          </p:nvPr>
        </p:nvSpPr>
        <p:spPr>
          <a:xfrm>
            <a:off x="573430" y="340935"/>
            <a:ext cx="6347713" cy="1320800"/>
          </a:xfrm>
        </p:spPr>
        <p:txBody>
          <a:bodyPr rtlCol="0">
            <a:spAutoFit/>
          </a:bodyPr>
          <a:lstStyle/>
          <a:p>
            <a:pPr eaLnBrk="1" fontAlgn="auto" hangingPunct="1">
              <a:spcAft>
                <a:spcPts val="0"/>
              </a:spcAft>
              <a:defRPr/>
            </a:pPr>
            <a:r>
              <a:rPr lang="en-GB" sz="6000" b="1" dirty="0">
                <a:ln w="22225">
                  <a:solidFill>
                    <a:schemeClr val="accent2"/>
                  </a:solidFill>
                  <a:prstDash val="solid"/>
                </a:ln>
                <a:solidFill>
                  <a:schemeClr val="accent2">
                    <a:lumMod val="75000"/>
                  </a:schemeClr>
                </a:solidFill>
              </a:rPr>
              <a:t>World Around Us</a:t>
            </a:r>
          </a:p>
        </p:txBody>
      </p:sp>
      <p:pic>
        <p:nvPicPr>
          <p:cNvPr id="18436" name="Picture 2" descr="Amazon.com : LFEEY 6x6ft Cartoon Underwater World Backdrop Colorful Seabed  Scenery Fishes Turtle Octopus Under The Sea Photo Background Kids Birthday  Party Baby Shower Photo Booth Props : Electronics">
            <a:extLst>
              <a:ext uri="{FF2B5EF4-FFF2-40B4-BE49-F238E27FC236}">
                <a16:creationId xmlns:a16="http://schemas.microsoft.com/office/drawing/2014/main" id="{6278D68C-0EAF-0162-854E-25E178C52B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5950" y="1662113"/>
            <a:ext cx="1803400" cy="180181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8437" name="TextBox 5">
            <a:extLst>
              <a:ext uri="{FF2B5EF4-FFF2-40B4-BE49-F238E27FC236}">
                <a16:creationId xmlns:a16="http://schemas.microsoft.com/office/drawing/2014/main" id="{35C3758C-49F5-285D-5558-56302A7FFC04}"/>
              </a:ext>
            </a:extLst>
          </p:cNvPr>
          <p:cNvSpPr txBox="1">
            <a:spLocks noChangeArrowheads="1"/>
          </p:cNvSpPr>
          <p:nvPr/>
        </p:nvSpPr>
        <p:spPr bwMode="auto">
          <a:xfrm>
            <a:off x="441325" y="3678238"/>
            <a:ext cx="216058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GB" altLang="en-US" sz="2400">
                <a:solidFill>
                  <a:srgbClr val="0070C0"/>
                </a:solidFill>
              </a:rPr>
              <a:t>Under the Sea</a:t>
            </a:r>
          </a:p>
        </p:txBody>
      </p:sp>
      <p:pic>
        <p:nvPicPr>
          <p:cNvPr id="18438" name="Picture 4" descr="https://images-na.ssl-images-amazon.com/images/I/51sbXSYbH1S._SX457_BO1,204,203,200_.jpg">
            <a:extLst>
              <a:ext uri="{FF2B5EF4-FFF2-40B4-BE49-F238E27FC236}">
                <a16:creationId xmlns:a16="http://schemas.microsoft.com/office/drawing/2014/main" id="{40C13DE7-68DD-092B-D391-BF0C8BD9576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05150" y="1727200"/>
            <a:ext cx="1865313" cy="195103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8439" name="TextBox 6">
            <a:extLst>
              <a:ext uri="{FF2B5EF4-FFF2-40B4-BE49-F238E27FC236}">
                <a16:creationId xmlns:a16="http://schemas.microsoft.com/office/drawing/2014/main" id="{62D7FEE0-BCA1-7DA4-F7B4-345FFC2F9ADE}"/>
              </a:ext>
            </a:extLst>
          </p:cNvPr>
          <p:cNvSpPr txBox="1">
            <a:spLocks noChangeArrowheads="1"/>
          </p:cNvSpPr>
          <p:nvPr/>
        </p:nvSpPr>
        <p:spPr bwMode="auto">
          <a:xfrm>
            <a:off x="2847975" y="3771900"/>
            <a:ext cx="237966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GB" altLang="en-US" sz="2000">
                <a:solidFill>
                  <a:schemeClr val="tx1"/>
                </a:solidFill>
              </a:rPr>
              <a:t>Houses and Homes</a:t>
            </a:r>
          </a:p>
        </p:txBody>
      </p:sp>
      <p:pic>
        <p:nvPicPr>
          <p:cNvPr id="18440" name="Picture 10" descr="Cartoon astronaut in space spaceman rocket stary Vector Image">
            <a:extLst>
              <a:ext uri="{FF2B5EF4-FFF2-40B4-BE49-F238E27FC236}">
                <a16:creationId xmlns:a16="http://schemas.microsoft.com/office/drawing/2014/main" id="{F022D879-517F-CE1C-C513-F051990A833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40363" y="1655763"/>
            <a:ext cx="1881187"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41" name="TextBox 9">
            <a:extLst>
              <a:ext uri="{FF2B5EF4-FFF2-40B4-BE49-F238E27FC236}">
                <a16:creationId xmlns:a16="http://schemas.microsoft.com/office/drawing/2014/main" id="{664D9F86-77C6-7E9B-4A40-581AB41A8B58}"/>
              </a:ext>
            </a:extLst>
          </p:cNvPr>
          <p:cNvSpPr txBox="1">
            <a:spLocks noChangeArrowheads="1"/>
          </p:cNvSpPr>
          <p:nvPr/>
        </p:nvSpPr>
        <p:spPr bwMode="auto">
          <a:xfrm>
            <a:off x="5870575" y="3754438"/>
            <a:ext cx="21018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GB" altLang="en-US" sz="2400">
                <a:solidFill>
                  <a:srgbClr val="FF0000"/>
                </a:solidFill>
              </a:rPr>
              <a:t>Space</a:t>
            </a:r>
          </a:p>
        </p:txBody>
      </p:sp>
      <p:pic>
        <p:nvPicPr>
          <p:cNvPr id="18442" name="Picture 12" descr="https://images-na.ssl-images-amazon.com/images/I/512j77VvPQL._SX395_BO1,204,203,200_.jpg">
            <a:extLst>
              <a:ext uri="{FF2B5EF4-FFF2-40B4-BE49-F238E27FC236}">
                <a16:creationId xmlns:a16="http://schemas.microsoft.com/office/drawing/2014/main" id="{36B6CD2D-568B-5AC8-FD3D-3EC2D003782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12825" y="4440238"/>
            <a:ext cx="1747838" cy="219551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18443" name="Picture 16" descr="Healthy Food Vector. Help Health-Care. Healthy Eating Concept. Health  Benefits. Isolated Flat Cartoon Illustration By Pikepicture |  TheHungryJPEG.com">
            <a:extLst>
              <a:ext uri="{FF2B5EF4-FFF2-40B4-BE49-F238E27FC236}">
                <a16:creationId xmlns:a16="http://schemas.microsoft.com/office/drawing/2014/main" id="{8E6504D3-23A0-C468-7F54-6735DCED0C7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656013" y="4627563"/>
            <a:ext cx="2214562" cy="16541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8444" name="TextBox 11">
            <a:extLst>
              <a:ext uri="{FF2B5EF4-FFF2-40B4-BE49-F238E27FC236}">
                <a16:creationId xmlns:a16="http://schemas.microsoft.com/office/drawing/2014/main" id="{DF04776E-5274-FBCC-F7D9-4931135345E0}"/>
              </a:ext>
            </a:extLst>
          </p:cNvPr>
          <p:cNvSpPr txBox="1">
            <a:spLocks noChangeArrowheads="1"/>
          </p:cNvSpPr>
          <p:nvPr/>
        </p:nvSpPr>
        <p:spPr bwMode="auto">
          <a:xfrm>
            <a:off x="6221413" y="4906963"/>
            <a:ext cx="11350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GB" altLang="en-US" sz="2800">
                <a:solidFill>
                  <a:srgbClr val="7030A0"/>
                </a:solidFill>
              </a:rPr>
              <a:t>Food</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31D978C4-2DFC-3E8C-B492-915BF6524B4C}"/>
              </a:ext>
            </a:extLst>
          </p:cNvPr>
          <p:cNvSpPr>
            <a:spLocks noGrp="1"/>
          </p:cNvSpPr>
          <p:nvPr>
            <p:ph type="title"/>
          </p:nvPr>
        </p:nvSpPr>
        <p:spPr>
          <a:xfrm>
            <a:off x="611188" y="404813"/>
            <a:ext cx="6870700" cy="844550"/>
          </a:xfrm>
        </p:spPr>
        <p:txBody>
          <a:bodyPr/>
          <a:lstStyle/>
          <a:p>
            <a:pPr eaLnBrk="1" hangingPunct="1"/>
            <a:r>
              <a:rPr lang="en-GB" altLang="en-US" b="1">
                <a:solidFill>
                  <a:schemeClr val="tx2"/>
                </a:solidFill>
                <a:latin typeface="SassoonPrimaryInfant" pitchFamily="2" charset="0"/>
              </a:rPr>
              <a:t>The Arts</a:t>
            </a:r>
          </a:p>
        </p:txBody>
      </p:sp>
      <p:sp>
        <p:nvSpPr>
          <p:cNvPr id="19459" name="Rectangle 3">
            <a:extLst>
              <a:ext uri="{FF2B5EF4-FFF2-40B4-BE49-F238E27FC236}">
                <a16:creationId xmlns:a16="http://schemas.microsoft.com/office/drawing/2014/main" id="{019C1B54-BD91-AC98-2454-8E0DE01E3268}"/>
              </a:ext>
            </a:extLst>
          </p:cNvPr>
          <p:cNvSpPr>
            <a:spLocks noGrp="1"/>
          </p:cNvSpPr>
          <p:nvPr>
            <p:ph idx="1"/>
          </p:nvPr>
        </p:nvSpPr>
        <p:spPr>
          <a:xfrm>
            <a:off x="198438" y="1306513"/>
            <a:ext cx="7696200" cy="3621087"/>
          </a:xfrm>
        </p:spPr>
        <p:txBody>
          <a:bodyPr/>
          <a:lstStyle/>
          <a:p>
            <a:pPr eaLnBrk="1" hangingPunct="1">
              <a:buFontTx/>
              <a:buChar char="o"/>
            </a:pPr>
            <a:r>
              <a:rPr lang="en-GB" altLang="en-US" sz="2800" b="1">
                <a:latin typeface="SassoonPrimaryInfant" pitchFamily="2" charset="0"/>
              </a:rPr>
              <a:t>Music</a:t>
            </a:r>
            <a:r>
              <a:rPr lang="en-GB" altLang="en-US" sz="2800">
                <a:latin typeface="SassoonPrimaryInfant" pitchFamily="2" charset="0"/>
              </a:rPr>
              <a:t>  - Singing in class and assemblies – Link to Grow in Love and topics </a:t>
            </a:r>
          </a:p>
          <a:p>
            <a:pPr eaLnBrk="1" hangingPunct="1">
              <a:buFontTx/>
              <a:buChar char="o"/>
            </a:pPr>
            <a:r>
              <a:rPr lang="en-GB" altLang="en-US" sz="2800" b="1">
                <a:latin typeface="SassoonPrimaryInfant" pitchFamily="2" charset="0"/>
              </a:rPr>
              <a:t>Drama</a:t>
            </a:r>
            <a:r>
              <a:rPr lang="en-GB" altLang="en-US" sz="2800">
                <a:latin typeface="SassoonPrimaryInfant" pitchFamily="2" charset="0"/>
              </a:rPr>
              <a:t> – Through role playing activities - RE/PDMU/Literacy </a:t>
            </a:r>
          </a:p>
          <a:p>
            <a:pPr eaLnBrk="1" hangingPunct="1">
              <a:buFontTx/>
              <a:buChar char="o"/>
            </a:pPr>
            <a:r>
              <a:rPr lang="en-GB" altLang="en-US" sz="2800" b="1">
                <a:latin typeface="SassoonPrimaryInfant" pitchFamily="2" charset="0"/>
              </a:rPr>
              <a:t>Art and design </a:t>
            </a:r>
            <a:r>
              <a:rPr lang="en-GB" altLang="en-US" sz="2800">
                <a:latin typeface="SassoonPrimaryInfant" pitchFamily="2" charset="0"/>
              </a:rPr>
              <a:t>- variety of activities and materials throughout the year, encouraging the children to be creative</a:t>
            </a:r>
          </a:p>
          <a:p>
            <a:pPr eaLnBrk="1" hangingPunct="1">
              <a:buFontTx/>
              <a:buNone/>
            </a:pPr>
            <a:endParaRPr lang="en-GB" altLang="en-US" sz="2800">
              <a:latin typeface="SassoonCRInfantMedium" pitchFamily="2" charset="0"/>
            </a:endParaRPr>
          </a:p>
          <a:p>
            <a:pPr eaLnBrk="1" hangingPunct="1"/>
            <a:endParaRPr lang="en-GB" altLang="en-US" sz="2800"/>
          </a:p>
        </p:txBody>
      </p:sp>
      <p:pic>
        <p:nvPicPr>
          <p:cNvPr id="19460" name="Picture 3">
            <a:extLst>
              <a:ext uri="{FF2B5EF4-FFF2-40B4-BE49-F238E27FC236}">
                <a16:creationId xmlns:a16="http://schemas.microsoft.com/office/drawing/2014/main" id="{0BA7663B-54C0-D3A0-1A61-1A0B225E527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7625" y="112713"/>
            <a:ext cx="1300163" cy="142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3">
            <a:extLst>
              <a:ext uri="{FF2B5EF4-FFF2-40B4-BE49-F238E27FC236}">
                <a16:creationId xmlns:a16="http://schemas.microsoft.com/office/drawing/2014/main" id="{DB231211-2589-8624-8E86-E55E5806E00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851775" y="1001713"/>
            <a:ext cx="1169988" cy="142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itle 6">
            <a:extLst>
              <a:ext uri="{FF2B5EF4-FFF2-40B4-BE49-F238E27FC236}">
                <a16:creationId xmlns:a16="http://schemas.microsoft.com/office/drawing/2014/main" id="{6381ADFC-0AA2-92A9-7F83-3EBD16B1BD35}"/>
              </a:ext>
            </a:extLst>
          </p:cNvPr>
          <p:cNvSpPr>
            <a:spLocks noGrp="1"/>
          </p:cNvSpPr>
          <p:nvPr>
            <p:ph type="title"/>
          </p:nvPr>
        </p:nvSpPr>
        <p:spPr>
          <a:xfrm>
            <a:off x="1084263" y="2833688"/>
            <a:ext cx="6346825" cy="3192462"/>
          </a:xfrm>
        </p:spPr>
        <p:txBody>
          <a:bodyPr rtlCol="0">
            <a:normAutofit/>
          </a:bodyPr>
          <a:lstStyle/>
          <a:p>
            <a:pPr algn="ctr" eaLnBrk="1" fontAlgn="auto" hangingPunct="1">
              <a:spcAft>
                <a:spcPts val="0"/>
              </a:spcAft>
              <a:defRPr/>
            </a:pPr>
            <a:r>
              <a:rPr lang="en-GB" sz="4800" b="1" dirty="0">
                <a:solidFill>
                  <a:srgbClr val="0070C0"/>
                </a:solidFill>
              </a:rPr>
              <a:t>Grow In Love </a:t>
            </a:r>
            <a:r>
              <a:rPr lang="en-GB" sz="4800" b="1" dirty="0">
                <a:solidFill>
                  <a:schemeClr val="accent2">
                    <a:lumMod val="50000"/>
                  </a:schemeClr>
                </a:solidFill>
              </a:rPr>
              <a:t>&amp; </a:t>
            </a:r>
            <a:r>
              <a:rPr lang="en-GB" sz="4800" b="1" dirty="0">
                <a:solidFill>
                  <a:srgbClr val="FF0000"/>
                </a:solidFill>
              </a:rPr>
              <a:t>PDMU</a:t>
            </a:r>
            <a:br>
              <a:rPr lang="en-GB" sz="4800" b="1" dirty="0">
                <a:solidFill>
                  <a:srgbClr val="FF0000"/>
                </a:solidFill>
              </a:rPr>
            </a:br>
            <a:br>
              <a:rPr lang="en-GB" sz="4800" b="1" dirty="0">
                <a:solidFill>
                  <a:srgbClr val="FF0000"/>
                </a:solidFill>
              </a:rPr>
            </a:br>
            <a:endParaRPr lang="en-GB" sz="4800" b="1" dirty="0">
              <a:solidFill>
                <a:srgbClr val="FF0000"/>
              </a:solidFill>
            </a:endParaRPr>
          </a:p>
        </p:txBody>
      </p:sp>
      <p:pic>
        <p:nvPicPr>
          <p:cNvPr id="21508" name="Picture 6" descr="Grow in Love&amp;quot; Religious Education Service available - The Diocese of Ardagh  And Clonmacnois">
            <a:extLst>
              <a:ext uri="{FF2B5EF4-FFF2-40B4-BE49-F238E27FC236}">
                <a16:creationId xmlns:a16="http://schemas.microsoft.com/office/drawing/2014/main" id="{1D497E05-2B3F-1F2A-FBAC-F66E61FA625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b="20970"/>
          <a:stretch>
            <a:fillRect/>
          </a:stretch>
        </p:blipFill>
        <p:spPr bwMode="auto">
          <a:xfrm>
            <a:off x="1084263" y="428625"/>
            <a:ext cx="2532062" cy="2001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9" name="Picture 2" descr="Free Stock Photo 9001 holy communion | freeimageslive">
            <a:extLst>
              <a:ext uri="{FF2B5EF4-FFF2-40B4-BE49-F238E27FC236}">
                <a16:creationId xmlns:a16="http://schemas.microsoft.com/office/drawing/2014/main" id="{DD3C489D-3E6C-6A57-0D91-CD732A6E210D}"/>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562475" y="3424238"/>
            <a:ext cx="19050" cy="9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0" name="Picture 4" descr="Holy Communion Clipart Free Stock Photo - Public Domain ...">
            <a:extLst>
              <a:ext uri="{FF2B5EF4-FFF2-40B4-BE49-F238E27FC236}">
                <a16:creationId xmlns:a16="http://schemas.microsoft.com/office/drawing/2014/main" id="{2DD715B4-0F95-C492-C56B-5755B8397627}"/>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562475" y="3424238"/>
            <a:ext cx="19050" cy="9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1" name="Picture 8" descr="Holy Communion Clipart Free Stock Photo - Public Domain ...">
            <a:extLst>
              <a:ext uri="{FF2B5EF4-FFF2-40B4-BE49-F238E27FC236}">
                <a16:creationId xmlns:a16="http://schemas.microsoft.com/office/drawing/2014/main" id="{FDB59785-6EE3-B275-3071-EB95862056E3}"/>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562475" y="3424238"/>
            <a:ext cx="19050" cy="9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2" name="Picture 10" descr="Holy Communion Clipart Free Stock Photo - Public Domain ...">
            <a:extLst>
              <a:ext uri="{FF2B5EF4-FFF2-40B4-BE49-F238E27FC236}">
                <a16:creationId xmlns:a16="http://schemas.microsoft.com/office/drawing/2014/main" id="{B6EE2FB4-03BE-A089-7CC4-2E6F42F4EF53}"/>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562475" y="3424238"/>
            <a:ext cx="19050" cy="9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3" name="Picture 13">
            <a:extLst>
              <a:ext uri="{FF2B5EF4-FFF2-40B4-BE49-F238E27FC236}">
                <a16:creationId xmlns:a16="http://schemas.microsoft.com/office/drawing/2014/main" id="{0F2BB45D-B085-9FDB-5DA7-B08BF4634B08}"/>
              </a:ext>
            </a:extLst>
          </p:cNvPr>
          <p:cNvPicPr>
            <a:picLocks noChangeAspect="1"/>
          </p:cNvPicPr>
          <p:nvPr/>
        </p:nvPicPr>
        <p:blipFill>
          <a:blip r:embed="rId5">
            <a:extLst>
              <a:ext uri="{28A0092B-C50C-407E-A947-70E740481C1C}">
                <a14:useLocalDpi xmlns:a14="http://schemas.microsoft.com/office/drawing/2010/main" val="0"/>
              </a:ext>
            </a:extLst>
          </a:blip>
          <a:srcRect l="15604" t="30812" r="16455" b="5228"/>
          <a:stretch>
            <a:fillRect/>
          </a:stretch>
        </p:blipFill>
        <p:spPr bwMode="auto">
          <a:xfrm>
            <a:off x="3059113" y="4292600"/>
            <a:ext cx="1987550" cy="187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3">
            <a:extLst>
              <a:ext uri="{FF2B5EF4-FFF2-40B4-BE49-F238E27FC236}">
                <a16:creationId xmlns:a16="http://schemas.microsoft.com/office/drawing/2014/main" id="{93E68665-892D-273E-7222-1DF3D183F26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723188" y="1001713"/>
            <a:ext cx="1298575" cy="142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itle 4">
            <a:extLst>
              <a:ext uri="{FF2B5EF4-FFF2-40B4-BE49-F238E27FC236}">
                <a16:creationId xmlns:a16="http://schemas.microsoft.com/office/drawing/2014/main" id="{AAE30855-EE99-CCB8-574F-06B93B01F749}"/>
              </a:ext>
            </a:extLst>
          </p:cNvPr>
          <p:cNvSpPr txBox="1">
            <a:spLocks noGrp="1"/>
          </p:cNvSpPr>
          <p:nvPr>
            <p:ph type="title"/>
          </p:nvPr>
        </p:nvSpPr>
        <p:spPr>
          <a:xfrm>
            <a:off x="573430" y="340935"/>
            <a:ext cx="6347713" cy="646331"/>
          </a:xfrm>
        </p:spPr>
        <p:txBody>
          <a:bodyPr rtlCol="0">
            <a:spAutoFit/>
          </a:bodyPr>
          <a:lstStyle/>
          <a:p>
            <a:pPr algn="ctr" eaLnBrk="1" fontAlgn="auto" hangingPunct="1">
              <a:spcAft>
                <a:spcPts val="0"/>
              </a:spcAft>
              <a:defRPr/>
            </a:pPr>
            <a:r>
              <a:rPr lang="en-GB" b="1" dirty="0">
                <a:ln w="22225">
                  <a:solidFill>
                    <a:schemeClr val="accent2"/>
                  </a:solidFill>
                  <a:prstDash val="solid"/>
                </a:ln>
                <a:solidFill>
                  <a:srgbClr val="FFFF00"/>
                </a:solidFill>
                <a:latin typeface="SassoonPrimaryInfant" pitchFamily="2" charset="0"/>
              </a:rPr>
              <a:t>Activity Based Learning</a:t>
            </a:r>
          </a:p>
        </p:txBody>
      </p:sp>
      <p:sp>
        <p:nvSpPr>
          <p:cNvPr id="22532" name="TextBox 1">
            <a:extLst>
              <a:ext uri="{FF2B5EF4-FFF2-40B4-BE49-F238E27FC236}">
                <a16:creationId xmlns:a16="http://schemas.microsoft.com/office/drawing/2014/main" id="{DAAE70B5-74C9-B29B-B76B-E8966F1C261E}"/>
              </a:ext>
            </a:extLst>
          </p:cNvPr>
          <p:cNvSpPr txBox="1">
            <a:spLocks noChangeArrowheads="1"/>
          </p:cNvSpPr>
          <p:nvPr/>
        </p:nvSpPr>
        <p:spPr bwMode="auto">
          <a:xfrm>
            <a:off x="401638" y="1012825"/>
            <a:ext cx="6165850" cy="280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GB" altLang="en-US" sz="2800">
                <a:solidFill>
                  <a:schemeClr val="tx1"/>
                </a:solidFill>
                <a:latin typeface="SassoonPrimaryInfant" pitchFamily="2" charset="0"/>
              </a:rPr>
              <a:t>This is where we encourage and teach the children to learn through play.</a:t>
            </a:r>
          </a:p>
          <a:p>
            <a:pPr eaLnBrk="1" hangingPunct="1">
              <a:spcBef>
                <a:spcPct val="0"/>
              </a:spcBef>
              <a:buClrTx/>
              <a:buSzTx/>
              <a:buFontTx/>
              <a:buNone/>
            </a:pPr>
            <a:endParaRPr lang="en-GB" altLang="en-US" sz="2800">
              <a:solidFill>
                <a:schemeClr val="tx1"/>
              </a:solidFill>
              <a:latin typeface="SassoonPrimaryInfant" pitchFamily="2" charset="0"/>
            </a:endParaRPr>
          </a:p>
          <a:p>
            <a:pPr eaLnBrk="1" hangingPunct="1">
              <a:spcBef>
                <a:spcPct val="0"/>
              </a:spcBef>
              <a:buClrTx/>
              <a:buSzTx/>
              <a:buFontTx/>
              <a:buNone/>
            </a:pPr>
            <a:r>
              <a:rPr lang="en-GB" altLang="en-US" sz="2800">
                <a:solidFill>
                  <a:schemeClr val="tx1"/>
                </a:solidFill>
                <a:latin typeface="SassoonPrimaryInfant" pitchFamily="2" charset="0"/>
              </a:rPr>
              <a:t>We link this to our World Around Us Topics</a:t>
            </a:r>
          </a:p>
          <a:p>
            <a:pPr eaLnBrk="1" hangingPunct="1">
              <a:spcBef>
                <a:spcPct val="0"/>
              </a:spcBef>
              <a:buClrTx/>
              <a:buSzTx/>
              <a:buFontTx/>
              <a:buNone/>
            </a:pPr>
            <a:endParaRPr lang="en-GB" altLang="en-US">
              <a:solidFill>
                <a:schemeClr val="tx1"/>
              </a:solidFill>
            </a:endParaRPr>
          </a:p>
          <a:p>
            <a:pPr eaLnBrk="1" hangingPunct="1">
              <a:spcBef>
                <a:spcPct val="0"/>
              </a:spcBef>
              <a:buClrTx/>
              <a:buSzTx/>
              <a:buFontTx/>
              <a:buNone/>
            </a:pPr>
            <a:endParaRPr lang="en-GB" altLang="en-US">
              <a:solidFill>
                <a:schemeClr val="tx1"/>
              </a:solidFill>
            </a:endParaRPr>
          </a:p>
        </p:txBody>
      </p:sp>
      <p:sp>
        <p:nvSpPr>
          <p:cNvPr id="22533" name="TextBox 8">
            <a:extLst>
              <a:ext uri="{FF2B5EF4-FFF2-40B4-BE49-F238E27FC236}">
                <a16:creationId xmlns:a16="http://schemas.microsoft.com/office/drawing/2014/main" id="{70F30756-187A-F09D-64C9-94B086FF19F1}"/>
              </a:ext>
            </a:extLst>
          </p:cNvPr>
          <p:cNvSpPr txBox="1">
            <a:spLocks noChangeArrowheads="1"/>
          </p:cNvSpPr>
          <p:nvPr/>
        </p:nvSpPr>
        <p:spPr bwMode="auto">
          <a:xfrm>
            <a:off x="409575" y="3567113"/>
            <a:ext cx="23050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GB" altLang="en-US" sz="3200">
                <a:solidFill>
                  <a:srgbClr val="0070C0"/>
                </a:solidFill>
                <a:latin typeface="SassoonPrimaryInfant" pitchFamily="2" charset="0"/>
              </a:rPr>
              <a:t>Roleplay</a:t>
            </a:r>
          </a:p>
        </p:txBody>
      </p:sp>
      <p:sp>
        <p:nvSpPr>
          <p:cNvPr id="22534" name="TextBox 16">
            <a:extLst>
              <a:ext uri="{FF2B5EF4-FFF2-40B4-BE49-F238E27FC236}">
                <a16:creationId xmlns:a16="http://schemas.microsoft.com/office/drawing/2014/main" id="{19AE0ABA-E295-654E-26A8-C602A7EC003C}"/>
              </a:ext>
            </a:extLst>
          </p:cNvPr>
          <p:cNvSpPr txBox="1">
            <a:spLocks noChangeArrowheads="1"/>
          </p:cNvSpPr>
          <p:nvPr/>
        </p:nvSpPr>
        <p:spPr bwMode="auto">
          <a:xfrm>
            <a:off x="4244975" y="3422650"/>
            <a:ext cx="2303463"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GB" altLang="en-US" sz="3200">
                <a:solidFill>
                  <a:srgbClr val="00B050"/>
                </a:solidFill>
                <a:latin typeface="SassoonPrimaryInfant" pitchFamily="2" charset="0"/>
              </a:rPr>
              <a:t>Construction</a:t>
            </a:r>
          </a:p>
        </p:txBody>
      </p:sp>
      <p:sp>
        <p:nvSpPr>
          <p:cNvPr id="22535" name="TextBox 17">
            <a:extLst>
              <a:ext uri="{FF2B5EF4-FFF2-40B4-BE49-F238E27FC236}">
                <a16:creationId xmlns:a16="http://schemas.microsoft.com/office/drawing/2014/main" id="{51A290BF-D018-2789-578F-63848A66ABAA}"/>
              </a:ext>
            </a:extLst>
          </p:cNvPr>
          <p:cNvSpPr txBox="1">
            <a:spLocks noChangeArrowheads="1"/>
          </p:cNvSpPr>
          <p:nvPr/>
        </p:nvSpPr>
        <p:spPr bwMode="auto">
          <a:xfrm>
            <a:off x="731838" y="5291138"/>
            <a:ext cx="23050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GB" altLang="en-US" sz="3200">
                <a:solidFill>
                  <a:srgbClr val="FF0000"/>
                </a:solidFill>
                <a:latin typeface="SassoonPrimaryInfant" pitchFamily="2" charset="0"/>
              </a:rPr>
              <a:t>Play dough</a:t>
            </a:r>
          </a:p>
        </p:txBody>
      </p:sp>
      <p:sp>
        <p:nvSpPr>
          <p:cNvPr id="19" name="TextBox 18">
            <a:extLst>
              <a:ext uri="{FF2B5EF4-FFF2-40B4-BE49-F238E27FC236}">
                <a16:creationId xmlns:a16="http://schemas.microsoft.com/office/drawing/2014/main" id="{916F695E-C245-C0E1-4670-FEC146217838}"/>
              </a:ext>
            </a:extLst>
          </p:cNvPr>
          <p:cNvSpPr txBox="1"/>
          <p:nvPr/>
        </p:nvSpPr>
        <p:spPr>
          <a:xfrm>
            <a:off x="3886200" y="4492625"/>
            <a:ext cx="3887788" cy="523875"/>
          </a:xfrm>
          <a:prstGeom prst="rect">
            <a:avLst/>
          </a:prstGeom>
          <a:noFill/>
        </p:spPr>
        <p:txBody>
          <a:bodyPr>
            <a:spAutoFit/>
          </a:bodyPr>
          <a:lstStyle/>
          <a:p>
            <a:pPr eaLnBrk="1" fontAlgn="auto" hangingPunct="1">
              <a:spcBef>
                <a:spcPts val="0"/>
              </a:spcBef>
              <a:spcAft>
                <a:spcPts val="0"/>
              </a:spcAft>
              <a:defRPr/>
            </a:pPr>
            <a:r>
              <a:rPr lang="en-GB" sz="2800" dirty="0">
                <a:solidFill>
                  <a:schemeClr val="accent4"/>
                </a:solidFill>
                <a:latin typeface="SassoonPrimaryInfant" pitchFamily="2" charset="0"/>
              </a:rPr>
              <a:t>Design &amp; Technology</a:t>
            </a:r>
          </a:p>
        </p:txBody>
      </p:sp>
      <p:sp>
        <p:nvSpPr>
          <p:cNvPr id="22537" name="TextBox 19">
            <a:extLst>
              <a:ext uri="{FF2B5EF4-FFF2-40B4-BE49-F238E27FC236}">
                <a16:creationId xmlns:a16="http://schemas.microsoft.com/office/drawing/2014/main" id="{EF924674-2854-2E65-0DA8-8472FCE20EA6}"/>
              </a:ext>
            </a:extLst>
          </p:cNvPr>
          <p:cNvSpPr txBox="1">
            <a:spLocks noChangeArrowheads="1"/>
          </p:cNvSpPr>
          <p:nvPr/>
        </p:nvSpPr>
        <p:spPr bwMode="auto">
          <a:xfrm>
            <a:off x="3995738" y="5487988"/>
            <a:ext cx="825500"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GB" altLang="en-US" sz="3200">
                <a:solidFill>
                  <a:schemeClr val="tx1"/>
                </a:solidFill>
                <a:latin typeface="SassoonPrimaryInfant" pitchFamily="2" charset="0"/>
              </a:rPr>
              <a:t>Art</a:t>
            </a:r>
          </a:p>
        </p:txBody>
      </p:sp>
      <p:sp>
        <p:nvSpPr>
          <p:cNvPr id="22538" name="TextBox 20">
            <a:extLst>
              <a:ext uri="{FF2B5EF4-FFF2-40B4-BE49-F238E27FC236}">
                <a16:creationId xmlns:a16="http://schemas.microsoft.com/office/drawing/2014/main" id="{F9EFDF74-84C3-B891-C6B6-E476757B8147}"/>
              </a:ext>
            </a:extLst>
          </p:cNvPr>
          <p:cNvSpPr txBox="1">
            <a:spLocks noChangeArrowheads="1"/>
          </p:cNvSpPr>
          <p:nvPr/>
        </p:nvSpPr>
        <p:spPr bwMode="auto">
          <a:xfrm>
            <a:off x="1560513" y="4492625"/>
            <a:ext cx="230505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GB" altLang="en-US" sz="3200">
                <a:solidFill>
                  <a:srgbClr val="002060"/>
                </a:solidFill>
                <a:latin typeface="SassoonPrimaryInfant" pitchFamily="2" charset="0"/>
              </a:rPr>
              <a:t>ICT</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a:extLst>
              <a:ext uri="{FF2B5EF4-FFF2-40B4-BE49-F238E27FC236}">
                <a16:creationId xmlns:a16="http://schemas.microsoft.com/office/drawing/2014/main" id="{5607893B-AA88-1DDC-DB11-EA73332951DA}"/>
              </a:ext>
            </a:extLst>
          </p:cNvPr>
          <p:cNvSpPr>
            <a:spLocks noGrp="1"/>
          </p:cNvSpPr>
          <p:nvPr>
            <p:ph type="title"/>
          </p:nvPr>
        </p:nvSpPr>
        <p:spPr>
          <a:xfrm>
            <a:off x="468313" y="260350"/>
            <a:ext cx="6870700" cy="771525"/>
          </a:xfrm>
        </p:spPr>
        <p:txBody>
          <a:bodyPr/>
          <a:lstStyle/>
          <a:p>
            <a:pPr algn="ctr" eaLnBrk="1" hangingPunct="1"/>
            <a:r>
              <a:rPr lang="en-GB" altLang="en-US">
                <a:solidFill>
                  <a:srgbClr val="FF0000"/>
                </a:solidFill>
                <a:latin typeface="SassoonCRInfantMedium" pitchFamily="2" charset="0"/>
              </a:rPr>
              <a:t>P.E</a:t>
            </a:r>
          </a:p>
        </p:txBody>
      </p:sp>
      <p:sp>
        <p:nvSpPr>
          <p:cNvPr id="23555" name="Rectangle 3">
            <a:extLst>
              <a:ext uri="{FF2B5EF4-FFF2-40B4-BE49-F238E27FC236}">
                <a16:creationId xmlns:a16="http://schemas.microsoft.com/office/drawing/2014/main" id="{573B719C-261F-8BCE-6B0B-2C665257C5FC}"/>
              </a:ext>
            </a:extLst>
          </p:cNvPr>
          <p:cNvSpPr>
            <a:spLocks noGrp="1"/>
          </p:cNvSpPr>
          <p:nvPr>
            <p:ph idx="1"/>
          </p:nvPr>
        </p:nvSpPr>
        <p:spPr>
          <a:xfrm>
            <a:off x="468313" y="1341438"/>
            <a:ext cx="7848600" cy="3657600"/>
          </a:xfrm>
        </p:spPr>
        <p:txBody>
          <a:bodyPr/>
          <a:lstStyle/>
          <a:p>
            <a:pPr eaLnBrk="1" hangingPunct="1">
              <a:buFontTx/>
              <a:buChar char="o"/>
            </a:pPr>
            <a:r>
              <a:rPr lang="en-GB" altLang="en-US" sz="2800">
                <a:latin typeface="SassoonPrimaryInfant" pitchFamily="2" charset="0"/>
              </a:rPr>
              <a:t>Indoor and outdoor activities </a:t>
            </a:r>
          </a:p>
          <a:p>
            <a:pPr eaLnBrk="1" hangingPunct="1">
              <a:buFontTx/>
              <a:buChar char="o"/>
            </a:pPr>
            <a:r>
              <a:rPr lang="en-GB" altLang="en-US" sz="2800">
                <a:latin typeface="SassoonPrimaryInfant" pitchFamily="2" charset="0"/>
              </a:rPr>
              <a:t>Children will be encouraged to develop knowledge, understanding and skills across the PE curriculum. </a:t>
            </a:r>
          </a:p>
          <a:p>
            <a:pPr eaLnBrk="1" hangingPunct="1">
              <a:buFontTx/>
              <a:buChar char="o"/>
            </a:pPr>
            <a:r>
              <a:rPr lang="en-GB" altLang="en-US" sz="2800">
                <a:latin typeface="SassoonPrimaryInfant" pitchFamily="2" charset="0"/>
              </a:rPr>
              <a:t>PE day – Wednesday</a:t>
            </a:r>
          </a:p>
          <a:p>
            <a:pPr eaLnBrk="1" hangingPunct="1">
              <a:buFontTx/>
              <a:buChar char="o"/>
            </a:pPr>
            <a:r>
              <a:rPr lang="en-GB" altLang="en-US" sz="2800">
                <a:latin typeface="SassoonPrimaryInfant" pitchFamily="2" charset="0"/>
              </a:rPr>
              <a:t>School tracksuit and trainers ONLY </a:t>
            </a:r>
          </a:p>
          <a:p>
            <a:pPr eaLnBrk="1" hangingPunct="1">
              <a:buFontTx/>
              <a:buChar char="o"/>
            </a:pPr>
            <a:r>
              <a:rPr lang="en-GB" altLang="en-US" sz="2800">
                <a:latin typeface="SassoonPrimaryInfant" pitchFamily="2" charset="0"/>
              </a:rPr>
              <a:t>P.E kit can be used for afterschool sports activities</a:t>
            </a:r>
          </a:p>
          <a:p>
            <a:pPr eaLnBrk="1" hangingPunct="1">
              <a:buFontTx/>
              <a:buChar char="o"/>
            </a:pPr>
            <a:endParaRPr lang="en-GB" altLang="en-US" sz="3600">
              <a:latin typeface="SassoonCRInfantMedium" pitchFamily="2" charset="0"/>
            </a:endParaRPr>
          </a:p>
        </p:txBody>
      </p:sp>
      <p:pic>
        <p:nvPicPr>
          <p:cNvPr id="23556" name="Picture 3">
            <a:extLst>
              <a:ext uri="{FF2B5EF4-FFF2-40B4-BE49-F238E27FC236}">
                <a16:creationId xmlns:a16="http://schemas.microsoft.com/office/drawing/2014/main" id="{A2F0B8A1-F972-9A72-1DCC-118699EAA1B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24750" y="255588"/>
            <a:ext cx="1300163" cy="1427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A18EDF07-C07A-0225-E598-0F847139891F}"/>
              </a:ext>
            </a:extLst>
          </p:cNvPr>
          <p:cNvSpPr>
            <a:spLocks noGrp="1"/>
          </p:cNvSpPr>
          <p:nvPr>
            <p:ph type="title"/>
          </p:nvPr>
        </p:nvSpPr>
        <p:spPr>
          <a:xfrm>
            <a:off x="539750" y="333375"/>
            <a:ext cx="6870700" cy="771525"/>
          </a:xfrm>
        </p:spPr>
        <p:txBody>
          <a:bodyPr/>
          <a:lstStyle/>
          <a:p>
            <a:pPr algn="ctr" eaLnBrk="1" hangingPunct="1"/>
            <a:r>
              <a:rPr lang="en-GB" altLang="en-US" b="1">
                <a:solidFill>
                  <a:schemeClr val="tx2"/>
                </a:solidFill>
                <a:latin typeface="SassoonPrimaryInfant" pitchFamily="2" charset="0"/>
              </a:rPr>
              <a:t>Homework</a:t>
            </a:r>
          </a:p>
        </p:txBody>
      </p:sp>
      <p:pic>
        <p:nvPicPr>
          <p:cNvPr id="24579" name="Picture 5" descr="bs00559_">
            <a:extLst>
              <a:ext uri="{FF2B5EF4-FFF2-40B4-BE49-F238E27FC236}">
                <a16:creationId xmlns:a16="http://schemas.microsoft.com/office/drawing/2014/main" id="{3F23AE32-52E9-288F-9AE9-67C03AC82498}"/>
              </a:ext>
            </a:extLst>
          </p:cNvPr>
          <p:cNvPicPr>
            <a:picLocks noGrp="1" noChangeAspect="1" noChangeArrowheads="1"/>
          </p:cNvPicPr>
          <p:nvPr>
            <p:ph type="clipArt" sz="half" idx="1"/>
          </p:nvPr>
        </p:nvPicPr>
        <p:blipFill>
          <a:blip r:embed="rId2">
            <a:extLst>
              <a:ext uri="{28A0092B-C50C-407E-A947-70E740481C1C}">
                <a14:useLocalDpi xmlns:a14="http://schemas.microsoft.com/office/drawing/2010/main" val="0"/>
              </a:ext>
            </a:extLst>
          </a:blip>
          <a:srcRect/>
          <a:stretch>
            <a:fillRect/>
          </a:stretch>
        </p:blipFill>
        <p:spPr>
          <a:xfrm>
            <a:off x="2906713" y="5738813"/>
            <a:ext cx="1800225" cy="895350"/>
          </a:xfrm>
        </p:spPr>
      </p:pic>
      <p:sp>
        <p:nvSpPr>
          <p:cNvPr id="20483" name="Rectangle 4">
            <a:extLst>
              <a:ext uri="{FF2B5EF4-FFF2-40B4-BE49-F238E27FC236}">
                <a16:creationId xmlns:a16="http://schemas.microsoft.com/office/drawing/2014/main" id="{8E3C2A76-08D1-23E7-1AE2-E9BE6E307909}"/>
              </a:ext>
            </a:extLst>
          </p:cNvPr>
          <p:cNvSpPr>
            <a:spLocks noGrp="1" noChangeArrowheads="1"/>
          </p:cNvSpPr>
          <p:nvPr>
            <p:ph type="body" sz="half" idx="2"/>
          </p:nvPr>
        </p:nvSpPr>
        <p:spPr>
          <a:xfrm>
            <a:off x="539750" y="1117600"/>
            <a:ext cx="7991475" cy="4608513"/>
          </a:xfrm>
        </p:spPr>
        <p:txBody>
          <a:bodyPr rtlCol="0">
            <a:normAutofit fontScale="77500" lnSpcReduction="20000"/>
          </a:bodyPr>
          <a:lstStyle/>
          <a:p>
            <a:pPr eaLnBrk="1" fontAlgn="auto" hangingPunct="1">
              <a:spcAft>
                <a:spcPts val="0"/>
              </a:spcAft>
              <a:buFontTx/>
              <a:buChar char="o"/>
              <a:defRPr/>
            </a:pPr>
            <a:r>
              <a:rPr lang="en-GB" altLang="en-US" sz="2800" dirty="0">
                <a:solidFill>
                  <a:schemeClr val="tx1">
                    <a:lumMod val="75000"/>
                    <a:lumOff val="25000"/>
                  </a:schemeClr>
                </a:solidFill>
                <a:latin typeface="SassoonPrimaryInfant" pitchFamily="2" charset="0"/>
              </a:rPr>
              <a:t>Will reflect learning in school</a:t>
            </a:r>
          </a:p>
          <a:p>
            <a:pPr eaLnBrk="1" fontAlgn="auto" hangingPunct="1">
              <a:spcAft>
                <a:spcPts val="0"/>
              </a:spcAft>
              <a:buFontTx/>
              <a:buChar char="o"/>
              <a:defRPr/>
            </a:pPr>
            <a:r>
              <a:rPr lang="en-GB" altLang="en-US" sz="2800" dirty="0">
                <a:solidFill>
                  <a:schemeClr val="tx1">
                    <a:lumMod val="75000"/>
                    <a:lumOff val="25000"/>
                  </a:schemeClr>
                </a:solidFill>
                <a:latin typeface="SassoonPrimaryInfant" pitchFamily="2" charset="0"/>
              </a:rPr>
              <a:t>Will be given weekly to be returned on </a:t>
            </a:r>
            <a:r>
              <a:rPr lang="en-GB" altLang="en-US" sz="2800" b="1" u="sng" dirty="0">
                <a:solidFill>
                  <a:schemeClr val="tx1">
                    <a:lumMod val="75000"/>
                    <a:lumOff val="25000"/>
                  </a:schemeClr>
                </a:solidFill>
                <a:latin typeface="SassoonPrimaryInfant" pitchFamily="2" charset="0"/>
              </a:rPr>
              <a:t>Friday.</a:t>
            </a:r>
          </a:p>
          <a:p>
            <a:pPr eaLnBrk="1" fontAlgn="auto" hangingPunct="1">
              <a:spcAft>
                <a:spcPts val="0"/>
              </a:spcAft>
              <a:buFont typeface="Courier New" panose="02070309020205020404" pitchFamily="49" charset="0"/>
              <a:buChar char="o"/>
              <a:defRPr/>
            </a:pPr>
            <a:r>
              <a:rPr lang="en-GB" sz="2800" b="1" u="sng" dirty="0">
                <a:solidFill>
                  <a:schemeClr val="tx1">
                    <a:lumMod val="75000"/>
                    <a:lumOff val="25000"/>
                  </a:schemeClr>
                </a:solidFill>
                <a:latin typeface="SassoonPrimaryInfant" pitchFamily="2" charset="0"/>
              </a:rPr>
              <a:t>This will include a:</a:t>
            </a:r>
          </a:p>
          <a:p>
            <a:pPr marL="0" indent="0" eaLnBrk="1" fontAlgn="auto" hangingPunct="1">
              <a:spcAft>
                <a:spcPts val="0"/>
              </a:spcAft>
              <a:buFont typeface="Wingdings 3" charset="2"/>
              <a:buNone/>
              <a:defRPr/>
            </a:pPr>
            <a:r>
              <a:rPr lang="en-GB" sz="2800" dirty="0">
                <a:solidFill>
                  <a:schemeClr val="tx1">
                    <a:lumMod val="75000"/>
                    <a:lumOff val="25000"/>
                  </a:schemeClr>
                </a:solidFill>
                <a:latin typeface="SassoonPrimaryInfant" pitchFamily="2" charset="0"/>
              </a:rPr>
              <a:t>    Literacy, Numeracy, Phonics/ spellings and Religion task </a:t>
            </a:r>
          </a:p>
          <a:p>
            <a:pPr eaLnBrk="1" fontAlgn="auto" hangingPunct="1">
              <a:spcAft>
                <a:spcPts val="0"/>
              </a:spcAft>
              <a:buFontTx/>
              <a:buChar char="o"/>
              <a:defRPr/>
            </a:pPr>
            <a:r>
              <a:rPr lang="en-GB" altLang="en-US" sz="2800" dirty="0">
                <a:solidFill>
                  <a:schemeClr val="tx1">
                    <a:lumMod val="75000"/>
                    <a:lumOff val="25000"/>
                  </a:schemeClr>
                </a:solidFill>
                <a:latin typeface="SassoonPrimaryInfant" pitchFamily="2" charset="0"/>
              </a:rPr>
              <a:t>Reading books and reading records also to be returned on a Friday</a:t>
            </a:r>
          </a:p>
          <a:p>
            <a:pPr eaLnBrk="1" fontAlgn="auto" hangingPunct="1">
              <a:spcAft>
                <a:spcPts val="0"/>
              </a:spcAft>
              <a:buFontTx/>
              <a:buChar char="o"/>
              <a:defRPr/>
            </a:pPr>
            <a:r>
              <a:rPr lang="en-GB" altLang="en-US" sz="2800" b="1" dirty="0">
                <a:solidFill>
                  <a:schemeClr val="tx1">
                    <a:lumMod val="75000"/>
                    <a:lumOff val="25000"/>
                  </a:schemeClr>
                </a:solidFill>
                <a:latin typeface="SassoonPrimaryInfant" pitchFamily="2" charset="0"/>
              </a:rPr>
              <a:t>Please sign </a:t>
            </a:r>
          </a:p>
          <a:p>
            <a:pPr eaLnBrk="1" fontAlgn="auto" hangingPunct="1">
              <a:spcAft>
                <a:spcPts val="0"/>
              </a:spcAft>
              <a:buFontTx/>
              <a:buChar char="o"/>
              <a:defRPr/>
            </a:pPr>
            <a:r>
              <a:rPr lang="en-GB" altLang="en-US" sz="2800" dirty="0">
                <a:solidFill>
                  <a:schemeClr val="tx1">
                    <a:lumMod val="75000"/>
                    <a:lumOff val="25000"/>
                  </a:schemeClr>
                </a:solidFill>
                <a:latin typeface="SassoonPrimaryInfant" pitchFamily="2" charset="0"/>
              </a:rPr>
              <a:t>Spellings will begin after Halloween</a:t>
            </a:r>
            <a:endParaRPr lang="en-GB" sz="2800" dirty="0">
              <a:solidFill>
                <a:schemeClr val="tx1">
                  <a:lumMod val="75000"/>
                  <a:lumOff val="25000"/>
                </a:schemeClr>
              </a:solidFill>
              <a:latin typeface="SassoonPrimaryInfant" pitchFamily="2" charset="0"/>
            </a:endParaRPr>
          </a:p>
          <a:p>
            <a:pPr marL="0" indent="0" eaLnBrk="1" fontAlgn="auto" hangingPunct="1">
              <a:spcAft>
                <a:spcPts val="0"/>
              </a:spcAft>
              <a:buFont typeface="Wingdings 3" charset="2"/>
              <a:buNone/>
              <a:defRPr/>
            </a:pPr>
            <a:r>
              <a:rPr lang="en-GB" sz="2800" b="1" dirty="0">
                <a:solidFill>
                  <a:schemeClr val="tx1">
                    <a:lumMod val="75000"/>
                    <a:lumOff val="25000"/>
                  </a:schemeClr>
                </a:solidFill>
                <a:latin typeface="SassoonPrimaryInfant" pitchFamily="2" charset="0"/>
              </a:rPr>
              <a:t>*Revision of spellings each night for our Friday spelling test.</a:t>
            </a:r>
          </a:p>
          <a:p>
            <a:pPr marL="0" indent="0" eaLnBrk="1" fontAlgn="auto" hangingPunct="1">
              <a:spcAft>
                <a:spcPts val="0"/>
              </a:spcAft>
              <a:buFont typeface="Wingdings 3" charset="2"/>
              <a:buNone/>
              <a:defRPr/>
            </a:pPr>
            <a:endParaRPr lang="en-GB" sz="2200" dirty="0">
              <a:solidFill>
                <a:schemeClr val="tx1">
                  <a:lumMod val="75000"/>
                  <a:lumOff val="25000"/>
                </a:schemeClr>
              </a:solidFill>
              <a:latin typeface="SassoonPrimaryInfant" pitchFamily="2" charset="0"/>
            </a:endParaRPr>
          </a:p>
          <a:p>
            <a:pPr marL="0" indent="0" eaLnBrk="1" fontAlgn="auto" hangingPunct="1">
              <a:spcAft>
                <a:spcPts val="0"/>
              </a:spcAft>
              <a:buFont typeface="Wingdings 3" charset="2"/>
              <a:buNone/>
              <a:defRPr/>
            </a:pPr>
            <a:r>
              <a:rPr lang="en-GB" sz="2200" dirty="0">
                <a:solidFill>
                  <a:schemeClr val="tx1">
                    <a:lumMod val="75000"/>
                    <a:lumOff val="25000"/>
                  </a:schemeClr>
                </a:solidFill>
                <a:latin typeface="SassoonPrimaryInfant" pitchFamily="2" charset="0"/>
              </a:rPr>
              <a:t> </a:t>
            </a:r>
          </a:p>
          <a:p>
            <a:pPr marL="0" indent="0" eaLnBrk="1" fontAlgn="auto" hangingPunct="1">
              <a:spcAft>
                <a:spcPts val="0"/>
              </a:spcAft>
              <a:buFont typeface="Wingdings 3" charset="2"/>
              <a:buNone/>
              <a:defRPr/>
            </a:pPr>
            <a:endParaRPr lang="en-GB" altLang="en-US" sz="2400" dirty="0">
              <a:solidFill>
                <a:schemeClr val="tx1">
                  <a:lumMod val="75000"/>
                  <a:lumOff val="25000"/>
                </a:schemeClr>
              </a:solidFill>
              <a:latin typeface="SassoonCRInfantMedium" pitchFamily="2" charset="0"/>
            </a:endParaRPr>
          </a:p>
          <a:p>
            <a:pPr marL="0" indent="0" eaLnBrk="1" fontAlgn="auto" hangingPunct="1">
              <a:spcAft>
                <a:spcPts val="0"/>
              </a:spcAft>
              <a:buFontTx/>
              <a:buNone/>
              <a:defRPr/>
            </a:pPr>
            <a:endParaRPr lang="en-GB" altLang="en-US" sz="2400" dirty="0">
              <a:solidFill>
                <a:schemeClr val="tx1">
                  <a:lumMod val="75000"/>
                  <a:lumOff val="25000"/>
                </a:schemeClr>
              </a:solidFill>
              <a:latin typeface="SassoonCRInfantMedium" pitchFamily="2" charset="0"/>
            </a:endParaRPr>
          </a:p>
          <a:p>
            <a:pPr marL="0" indent="0" eaLnBrk="1" fontAlgn="auto" hangingPunct="1">
              <a:spcAft>
                <a:spcPts val="0"/>
              </a:spcAft>
              <a:buFontTx/>
              <a:buNone/>
              <a:defRPr/>
            </a:pPr>
            <a:endParaRPr lang="en-GB" altLang="en-US" sz="2400" dirty="0">
              <a:solidFill>
                <a:schemeClr val="tx1">
                  <a:lumMod val="75000"/>
                  <a:lumOff val="25000"/>
                </a:schemeClr>
              </a:solidFill>
              <a:latin typeface="SassoonCRInfantMedium" pitchFamily="2" charset="0"/>
            </a:endParaRPr>
          </a:p>
          <a:p>
            <a:pPr marL="0" indent="0" eaLnBrk="1" fontAlgn="auto" hangingPunct="1">
              <a:spcAft>
                <a:spcPts val="0"/>
              </a:spcAft>
              <a:buFontTx/>
              <a:buNone/>
              <a:defRPr/>
            </a:pPr>
            <a:endParaRPr lang="en-GB" altLang="en-US" sz="2400" dirty="0">
              <a:solidFill>
                <a:schemeClr val="tx1">
                  <a:lumMod val="75000"/>
                  <a:lumOff val="25000"/>
                </a:schemeClr>
              </a:solidFill>
              <a:latin typeface="SassoonCRInfantMedium" pitchFamily="2" charset="0"/>
            </a:endParaRPr>
          </a:p>
        </p:txBody>
      </p:sp>
      <p:pic>
        <p:nvPicPr>
          <p:cNvPr id="24581" name="Picture 5">
            <a:extLst>
              <a:ext uri="{FF2B5EF4-FFF2-40B4-BE49-F238E27FC236}">
                <a16:creationId xmlns:a16="http://schemas.microsoft.com/office/drawing/2014/main" id="{560478F7-D128-5B0C-72C5-61C6B243D22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40650" y="390525"/>
            <a:ext cx="1300163" cy="142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a:extLst>
              <a:ext uri="{FF2B5EF4-FFF2-40B4-BE49-F238E27FC236}">
                <a16:creationId xmlns:a16="http://schemas.microsoft.com/office/drawing/2014/main" id="{5EA3F12F-5133-5B8C-CA12-B11ADFB36D1A}"/>
              </a:ext>
            </a:extLst>
          </p:cNvPr>
          <p:cNvSpPr>
            <a:spLocks noGrp="1"/>
          </p:cNvSpPr>
          <p:nvPr>
            <p:ph type="title"/>
          </p:nvPr>
        </p:nvSpPr>
        <p:spPr>
          <a:xfrm>
            <a:off x="685800" y="333375"/>
            <a:ext cx="6870700" cy="842963"/>
          </a:xfrm>
        </p:spPr>
        <p:txBody>
          <a:bodyPr/>
          <a:lstStyle/>
          <a:p>
            <a:pPr algn="ctr" eaLnBrk="1" hangingPunct="1"/>
            <a:r>
              <a:rPr lang="en-GB" altLang="en-US">
                <a:solidFill>
                  <a:schemeClr val="tx2"/>
                </a:solidFill>
                <a:latin typeface="SassoonPrimaryInfant" pitchFamily="2" charset="0"/>
              </a:rPr>
              <a:t>Break and Lunch </a:t>
            </a:r>
          </a:p>
        </p:txBody>
      </p:sp>
      <p:sp>
        <p:nvSpPr>
          <p:cNvPr id="4" name="Text Placeholder 3">
            <a:extLst>
              <a:ext uri="{FF2B5EF4-FFF2-40B4-BE49-F238E27FC236}">
                <a16:creationId xmlns:a16="http://schemas.microsoft.com/office/drawing/2014/main" id="{98AA5640-6852-724B-8DA7-694221DFB954}"/>
              </a:ext>
            </a:extLst>
          </p:cNvPr>
          <p:cNvSpPr>
            <a:spLocks noGrp="1"/>
          </p:cNvSpPr>
          <p:nvPr>
            <p:ph type="body" sz="half" idx="2"/>
          </p:nvPr>
        </p:nvSpPr>
        <p:spPr>
          <a:xfrm>
            <a:off x="468313" y="1176338"/>
            <a:ext cx="7913687" cy="4310062"/>
          </a:xfrm>
        </p:spPr>
        <p:txBody>
          <a:bodyPr rtlCol="0">
            <a:normAutofit/>
          </a:bodyPr>
          <a:lstStyle/>
          <a:p>
            <a:pPr marL="0" indent="0" eaLnBrk="1" fontAlgn="auto" hangingPunct="1">
              <a:spcAft>
                <a:spcPts val="0"/>
              </a:spcAft>
              <a:buFontTx/>
              <a:buNone/>
              <a:defRPr/>
            </a:pPr>
            <a:r>
              <a:rPr lang="en-GB" sz="2400" dirty="0">
                <a:solidFill>
                  <a:srgbClr val="7030A0"/>
                </a:solidFill>
                <a:latin typeface="SassoonPrimaryInfant" pitchFamily="2" charset="0"/>
              </a:rPr>
              <a:t>Break </a:t>
            </a:r>
          </a:p>
          <a:p>
            <a:pPr eaLnBrk="1" fontAlgn="auto" hangingPunct="1">
              <a:spcAft>
                <a:spcPts val="0"/>
              </a:spcAft>
              <a:buFontTx/>
              <a:buChar char="-"/>
              <a:defRPr/>
            </a:pPr>
            <a:r>
              <a:rPr lang="en-GB" sz="2400" dirty="0">
                <a:solidFill>
                  <a:schemeClr val="tx1">
                    <a:lumMod val="75000"/>
                    <a:lumOff val="25000"/>
                  </a:schemeClr>
                </a:solidFill>
                <a:latin typeface="SassoonPrimaryInfant" pitchFamily="2" charset="0"/>
              </a:rPr>
              <a:t>To consist healthy snacks and water or milk to drink. </a:t>
            </a:r>
          </a:p>
          <a:p>
            <a:pPr eaLnBrk="1" fontAlgn="auto" hangingPunct="1">
              <a:spcAft>
                <a:spcPts val="0"/>
              </a:spcAft>
              <a:buFontTx/>
              <a:buChar char="-"/>
              <a:defRPr/>
            </a:pPr>
            <a:r>
              <a:rPr lang="en-GB" sz="2400" dirty="0">
                <a:solidFill>
                  <a:schemeClr val="tx1">
                    <a:lumMod val="75000"/>
                    <a:lumOff val="25000"/>
                  </a:schemeClr>
                </a:solidFill>
                <a:latin typeface="SassoonPrimaryInfant" pitchFamily="2" charset="0"/>
              </a:rPr>
              <a:t>NO NUTS!!</a:t>
            </a:r>
          </a:p>
          <a:p>
            <a:pPr marL="0" indent="0" eaLnBrk="1" fontAlgn="auto" hangingPunct="1">
              <a:spcAft>
                <a:spcPts val="0"/>
              </a:spcAft>
              <a:buFontTx/>
              <a:buNone/>
              <a:defRPr/>
            </a:pPr>
            <a:r>
              <a:rPr lang="en-GB" sz="2400" dirty="0">
                <a:solidFill>
                  <a:srgbClr val="7030A0"/>
                </a:solidFill>
                <a:latin typeface="SassoonPrimaryInfant" pitchFamily="2" charset="0"/>
              </a:rPr>
              <a:t>Lunches </a:t>
            </a:r>
          </a:p>
          <a:p>
            <a:pPr marL="0" indent="0" eaLnBrk="1" fontAlgn="auto" hangingPunct="1">
              <a:spcAft>
                <a:spcPts val="0"/>
              </a:spcAft>
              <a:buFontTx/>
              <a:buNone/>
              <a:defRPr/>
            </a:pPr>
            <a:r>
              <a:rPr lang="en-GB" sz="2400" dirty="0">
                <a:solidFill>
                  <a:schemeClr val="tx1">
                    <a:lumMod val="75000"/>
                    <a:lumOff val="25000"/>
                  </a:schemeClr>
                </a:solidFill>
                <a:latin typeface="SassoonPrimaryInfant" pitchFamily="2" charset="0"/>
              </a:rPr>
              <a:t>- If your child goes to school dinners – please book them in, in advance – even if they are free on </a:t>
            </a:r>
            <a:r>
              <a:rPr lang="en-GB" sz="2400" dirty="0" err="1">
                <a:solidFill>
                  <a:schemeClr val="tx1">
                    <a:lumMod val="75000"/>
                    <a:lumOff val="25000"/>
                  </a:schemeClr>
                </a:solidFill>
                <a:latin typeface="SassoonPrimaryInfant" pitchFamily="2" charset="0"/>
              </a:rPr>
              <a:t>Eduspot</a:t>
            </a:r>
            <a:r>
              <a:rPr lang="en-GB" sz="2400" dirty="0">
                <a:solidFill>
                  <a:schemeClr val="tx1">
                    <a:lumMod val="75000"/>
                    <a:lumOff val="25000"/>
                  </a:schemeClr>
                </a:solidFill>
                <a:latin typeface="SassoonPrimaryInfant" pitchFamily="2" charset="0"/>
              </a:rPr>
              <a:t> </a:t>
            </a:r>
          </a:p>
        </p:txBody>
      </p:sp>
      <p:pic>
        <p:nvPicPr>
          <p:cNvPr id="25604" name="Picture 4">
            <a:extLst>
              <a:ext uri="{FF2B5EF4-FFF2-40B4-BE49-F238E27FC236}">
                <a16:creationId xmlns:a16="http://schemas.microsoft.com/office/drawing/2014/main" id="{A108329F-333F-37DA-708F-A92C117D8A2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56500" y="461963"/>
            <a:ext cx="1300163" cy="142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a:extLst>
              <a:ext uri="{FF2B5EF4-FFF2-40B4-BE49-F238E27FC236}">
                <a16:creationId xmlns:a16="http://schemas.microsoft.com/office/drawing/2014/main" id="{8E5C1CEE-3A69-04FE-3703-CDAE5993177F}"/>
              </a:ext>
            </a:extLst>
          </p:cNvPr>
          <p:cNvSpPr>
            <a:spLocks noGrp="1"/>
          </p:cNvSpPr>
          <p:nvPr>
            <p:ph type="title"/>
          </p:nvPr>
        </p:nvSpPr>
        <p:spPr>
          <a:xfrm>
            <a:off x="684213" y="333375"/>
            <a:ext cx="6870700" cy="844550"/>
          </a:xfrm>
        </p:spPr>
        <p:txBody>
          <a:bodyPr/>
          <a:lstStyle/>
          <a:p>
            <a:pPr eaLnBrk="1" hangingPunct="1"/>
            <a:r>
              <a:rPr lang="en-GB" altLang="en-US">
                <a:solidFill>
                  <a:schemeClr val="tx2"/>
                </a:solidFill>
                <a:latin typeface="SassoonPrimaryInfant" pitchFamily="2" charset="0"/>
              </a:rPr>
              <a:t>Developing Independence</a:t>
            </a:r>
          </a:p>
        </p:txBody>
      </p:sp>
      <p:sp>
        <p:nvSpPr>
          <p:cNvPr id="26627" name="Rectangle 3">
            <a:extLst>
              <a:ext uri="{FF2B5EF4-FFF2-40B4-BE49-F238E27FC236}">
                <a16:creationId xmlns:a16="http://schemas.microsoft.com/office/drawing/2014/main" id="{F99DC037-03D8-38FF-BBEF-1BE9022D007B}"/>
              </a:ext>
            </a:extLst>
          </p:cNvPr>
          <p:cNvSpPr>
            <a:spLocks noGrp="1"/>
          </p:cNvSpPr>
          <p:nvPr>
            <p:ph idx="1"/>
          </p:nvPr>
        </p:nvSpPr>
        <p:spPr>
          <a:xfrm>
            <a:off x="685800" y="1412875"/>
            <a:ext cx="7696200" cy="4073525"/>
          </a:xfrm>
        </p:spPr>
        <p:txBody>
          <a:bodyPr/>
          <a:lstStyle/>
          <a:p>
            <a:pPr eaLnBrk="1" hangingPunct="1">
              <a:lnSpc>
                <a:spcPct val="90000"/>
              </a:lnSpc>
              <a:buFontTx/>
              <a:buChar char="o"/>
            </a:pPr>
            <a:r>
              <a:rPr lang="en-GB" altLang="en-US" sz="2500">
                <a:latin typeface="SassoonPrimaryInfant" pitchFamily="2" charset="0"/>
              </a:rPr>
              <a:t>Primary 3 children need to be independent in their learning, work and behaviour. </a:t>
            </a:r>
          </a:p>
          <a:p>
            <a:pPr eaLnBrk="1" hangingPunct="1">
              <a:lnSpc>
                <a:spcPct val="90000"/>
              </a:lnSpc>
              <a:buFontTx/>
              <a:buChar char="o"/>
            </a:pPr>
            <a:r>
              <a:rPr lang="en-GB" altLang="en-US" sz="2500">
                <a:latin typeface="SassoonPrimaryInfant" pitchFamily="2" charset="0"/>
              </a:rPr>
              <a:t>They are responsible for their own belongings – Please label all belongings. </a:t>
            </a:r>
          </a:p>
          <a:p>
            <a:pPr eaLnBrk="1" hangingPunct="1">
              <a:lnSpc>
                <a:spcPct val="90000"/>
              </a:lnSpc>
              <a:buFontTx/>
              <a:buChar char="o"/>
            </a:pPr>
            <a:r>
              <a:rPr lang="en-GB" altLang="en-US" sz="2500">
                <a:latin typeface="SassoonPrimaryInfant" pitchFamily="2" charset="0"/>
              </a:rPr>
              <a:t>Linked with active listening. </a:t>
            </a:r>
          </a:p>
          <a:p>
            <a:pPr eaLnBrk="1" hangingPunct="1">
              <a:lnSpc>
                <a:spcPct val="90000"/>
              </a:lnSpc>
              <a:buFontTx/>
              <a:buChar char="o"/>
            </a:pPr>
            <a:r>
              <a:rPr lang="en-GB" altLang="en-US" sz="2500">
                <a:latin typeface="SassoonPrimaryInfant" pitchFamily="2" charset="0"/>
              </a:rPr>
              <a:t>Impacts upon teaching and learning (being able to do things for themselves / remaining on task)</a:t>
            </a:r>
          </a:p>
          <a:p>
            <a:pPr eaLnBrk="1" hangingPunct="1">
              <a:lnSpc>
                <a:spcPct val="90000"/>
              </a:lnSpc>
              <a:buFontTx/>
              <a:buChar char="o"/>
            </a:pPr>
            <a:r>
              <a:rPr lang="en-GB" altLang="en-US" sz="2500">
                <a:latin typeface="SassoonPrimaryInfant" pitchFamily="2" charset="0"/>
              </a:rPr>
              <a:t>Be prepared to ‘have a go’</a:t>
            </a:r>
          </a:p>
          <a:p>
            <a:pPr eaLnBrk="1" hangingPunct="1">
              <a:lnSpc>
                <a:spcPct val="90000"/>
              </a:lnSpc>
              <a:buFontTx/>
              <a:buChar char="o"/>
            </a:pPr>
            <a:r>
              <a:rPr lang="en-GB" altLang="en-US" sz="2500">
                <a:latin typeface="SassoonPrimaryInfant" pitchFamily="2" charset="0"/>
              </a:rPr>
              <a:t>Encourage independence at home</a:t>
            </a:r>
          </a:p>
        </p:txBody>
      </p:sp>
      <p:pic>
        <p:nvPicPr>
          <p:cNvPr id="26628" name="Picture 3">
            <a:extLst>
              <a:ext uri="{FF2B5EF4-FFF2-40B4-BE49-F238E27FC236}">
                <a16:creationId xmlns:a16="http://schemas.microsoft.com/office/drawing/2014/main" id="{4CE467EE-B67C-83BB-79A9-810829B35F4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54913" y="41275"/>
            <a:ext cx="1300162" cy="142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C61E0CB7-5CD7-4560-2830-4A68ABE90FF9}"/>
              </a:ext>
            </a:extLst>
          </p:cNvPr>
          <p:cNvSpPr>
            <a:spLocks noGrp="1"/>
          </p:cNvSpPr>
          <p:nvPr>
            <p:ph type="title"/>
          </p:nvPr>
        </p:nvSpPr>
        <p:spPr>
          <a:xfrm>
            <a:off x="684213" y="260350"/>
            <a:ext cx="6870700" cy="987425"/>
          </a:xfrm>
        </p:spPr>
        <p:txBody>
          <a:bodyPr/>
          <a:lstStyle/>
          <a:p>
            <a:pPr algn="ctr" eaLnBrk="1" hangingPunct="1"/>
            <a:r>
              <a:rPr lang="en-GB" altLang="en-US" b="1">
                <a:solidFill>
                  <a:srgbClr val="FF0000"/>
                </a:solidFill>
                <a:latin typeface="SassoonPrimaryInfant" pitchFamily="2" charset="0"/>
              </a:rPr>
              <a:t>Positive Behaviour </a:t>
            </a:r>
          </a:p>
        </p:txBody>
      </p:sp>
      <p:sp>
        <p:nvSpPr>
          <p:cNvPr id="27651" name="Rectangle 3">
            <a:extLst>
              <a:ext uri="{FF2B5EF4-FFF2-40B4-BE49-F238E27FC236}">
                <a16:creationId xmlns:a16="http://schemas.microsoft.com/office/drawing/2014/main" id="{736F1F05-BDDE-63E6-95D9-8A4C406F5CE9}"/>
              </a:ext>
            </a:extLst>
          </p:cNvPr>
          <p:cNvSpPr>
            <a:spLocks noGrp="1"/>
          </p:cNvSpPr>
          <p:nvPr>
            <p:ph idx="1"/>
          </p:nvPr>
        </p:nvSpPr>
        <p:spPr>
          <a:xfrm>
            <a:off x="496888" y="1557338"/>
            <a:ext cx="7696200" cy="4121150"/>
          </a:xfrm>
        </p:spPr>
        <p:txBody>
          <a:bodyPr/>
          <a:lstStyle/>
          <a:p>
            <a:pPr eaLnBrk="1" hangingPunct="1">
              <a:buFontTx/>
              <a:buChar char="o"/>
            </a:pPr>
            <a:r>
              <a:rPr lang="en-GB" altLang="en-US" sz="2400">
                <a:latin typeface="SassoonPrimaryInfant" pitchFamily="2" charset="0"/>
              </a:rPr>
              <a:t>Positive approach to behaviour management. </a:t>
            </a:r>
          </a:p>
          <a:p>
            <a:pPr eaLnBrk="1" hangingPunct="1">
              <a:buFontTx/>
              <a:buChar char="o"/>
            </a:pPr>
            <a:r>
              <a:rPr lang="en-GB" altLang="en-US" sz="2400">
                <a:latin typeface="SassoonPrimaryInfant" pitchFamily="2" charset="0"/>
              </a:rPr>
              <a:t>School / Class rules/ Playground rules are all in place. </a:t>
            </a:r>
          </a:p>
          <a:p>
            <a:pPr eaLnBrk="1" hangingPunct="1">
              <a:buFontTx/>
              <a:buChar char="o"/>
            </a:pPr>
            <a:r>
              <a:rPr lang="en-GB" altLang="en-US" sz="2400">
                <a:latin typeface="SassoonPrimaryInfant" pitchFamily="2" charset="0"/>
              </a:rPr>
              <a:t>Rewards – Table points/ personal star or sticker charts and KS1 Star of the week</a:t>
            </a:r>
          </a:p>
          <a:p>
            <a:pPr eaLnBrk="1" hangingPunct="1">
              <a:buFontTx/>
              <a:buChar char="o"/>
            </a:pPr>
            <a:r>
              <a:rPr lang="en-GB" altLang="en-US" sz="2400">
                <a:latin typeface="SassoonPrimaryInfant" pitchFamily="2" charset="0"/>
              </a:rPr>
              <a:t>Consequences  - timeout/ cool down where necessary </a:t>
            </a:r>
          </a:p>
          <a:p>
            <a:pPr eaLnBrk="1" hangingPunct="1">
              <a:buFontTx/>
              <a:buNone/>
            </a:pPr>
            <a:endParaRPr lang="en-GB" altLang="en-US">
              <a:latin typeface="SassoonCRInfantMedium" pitchFamily="2" charset="0"/>
            </a:endParaRPr>
          </a:p>
          <a:p>
            <a:pPr eaLnBrk="1" hangingPunct="1">
              <a:buFontTx/>
              <a:buNone/>
            </a:pPr>
            <a:endParaRPr lang="en-GB" altLang="en-US"/>
          </a:p>
        </p:txBody>
      </p:sp>
      <p:pic>
        <p:nvPicPr>
          <p:cNvPr id="27652" name="Picture 3">
            <a:extLst>
              <a:ext uri="{FF2B5EF4-FFF2-40B4-BE49-F238E27FC236}">
                <a16:creationId xmlns:a16="http://schemas.microsoft.com/office/drawing/2014/main" id="{FCDD9402-F033-7C0A-2C9A-EE212147DB6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42213" y="404813"/>
            <a:ext cx="1300162" cy="142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3">
            <a:extLst>
              <a:ext uri="{FF2B5EF4-FFF2-40B4-BE49-F238E27FC236}">
                <a16:creationId xmlns:a16="http://schemas.microsoft.com/office/drawing/2014/main" id="{C6D92A65-E499-6316-3EAF-7A889946BF30}"/>
              </a:ext>
            </a:extLst>
          </p:cNvPr>
          <p:cNvSpPr>
            <a:spLocks noGrp="1" noChangeArrowheads="1"/>
          </p:cNvSpPr>
          <p:nvPr>
            <p:ph idx="1"/>
          </p:nvPr>
        </p:nvSpPr>
        <p:spPr>
          <a:xfrm>
            <a:off x="395288" y="404813"/>
            <a:ext cx="7696200" cy="5545137"/>
          </a:xfrm>
        </p:spPr>
        <p:txBody>
          <a:bodyPr rtlCol="0">
            <a:normAutofit lnSpcReduction="10000"/>
          </a:bodyPr>
          <a:lstStyle/>
          <a:p>
            <a:pPr eaLnBrk="1" fontAlgn="auto" hangingPunct="1">
              <a:spcAft>
                <a:spcPts val="0"/>
              </a:spcAft>
              <a:buFont typeface="Wingdings 3" charset="2"/>
              <a:buChar char=""/>
              <a:defRPr/>
            </a:pPr>
            <a:r>
              <a:rPr lang="en-GB" altLang="en-US" sz="2800" dirty="0">
                <a:solidFill>
                  <a:schemeClr val="tx1">
                    <a:lumMod val="75000"/>
                    <a:lumOff val="25000"/>
                  </a:schemeClr>
                </a:solidFill>
                <a:latin typeface="SassoonPrimaryInfant" pitchFamily="2" charset="0"/>
              </a:rPr>
              <a:t>Thanks for all your support so far!</a:t>
            </a:r>
          </a:p>
          <a:p>
            <a:pPr eaLnBrk="1" fontAlgn="auto" hangingPunct="1">
              <a:spcAft>
                <a:spcPts val="0"/>
              </a:spcAft>
              <a:buFont typeface="Wingdings 3" charset="2"/>
              <a:buChar char=""/>
              <a:defRPr/>
            </a:pPr>
            <a:r>
              <a:rPr lang="en-GB" altLang="en-US" sz="2800" dirty="0">
                <a:solidFill>
                  <a:schemeClr val="tx1">
                    <a:lumMod val="75000"/>
                    <a:lumOff val="25000"/>
                  </a:schemeClr>
                </a:solidFill>
                <a:latin typeface="SassoonPrimaryInfant" pitchFamily="2" charset="0"/>
              </a:rPr>
              <a:t>Learning is a partnership between home and school. We have your child’s best interests at heart so please do not hesitate to contact your child’s teacher if you feel the need. Our door is always open.</a:t>
            </a:r>
          </a:p>
          <a:p>
            <a:pPr eaLnBrk="1" fontAlgn="auto" hangingPunct="1">
              <a:spcAft>
                <a:spcPts val="0"/>
              </a:spcAft>
              <a:buFont typeface="Wingdings 3" charset="2"/>
              <a:buChar char=""/>
              <a:defRPr/>
            </a:pPr>
            <a:r>
              <a:rPr lang="en-GB" altLang="en-US" sz="2800" dirty="0">
                <a:solidFill>
                  <a:schemeClr val="tx1">
                    <a:lumMod val="75000"/>
                    <a:lumOff val="25000"/>
                  </a:schemeClr>
                </a:solidFill>
                <a:latin typeface="SassoonPrimaryInfant" pitchFamily="2" charset="0"/>
              </a:rPr>
              <a:t>Reminder for all parents to sign up to Seesaw as this is how we communicate with our parents</a:t>
            </a:r>
          </a:p>
          <a:p>
            <a:pPr eaLnBrk="1" fontAlgn="auto" hangingPunct="1">
              <a:spcAft>
                <a:spcPts val="0"/>
              </a:spcAft>
              <a:buFont typeface="Wingdings 3" charset="2"/>
              <a:buChar char=""/>
              <a:defRPr/>
            </a:pPr>
            <a:r>
              <a:rPr lang="en-GB" altLang="en-US" sz="2800" b="1" dirty="0">
                <a:solidFill>
                  <a:schemeClr val="tx1">
                    <a:lumMod val="75000"/>
                    <a:lumOff val="25000"/>
                  </a:schemeClr>
                </a:solidFill>
                <a:latin typeface="SassoonPrimaryInfant" pitchFamily="2" charset="0"/>
              </a:rPr>
              <a:t>Remember to check the school website for the weekly newsletter</a:t>
            </a:r>
          </a:p>
          <a:p>
            <a:pPr marL="0" indent="0" eaLnBrk="1" fontAlgn="auto" hangingPunct="1">
              <a:spcAft>
                <a:spcPts val="0"/>
              </a:spcAft>
              <a:buFont typeface="Wingdings 3" panose="05040102010807070707" pitchFamily="18" charset="2"/>
              <a:buNone/>
              <a:defRPr/>
            </a:pPr>
            <a:endParaRPr lang="en-GB" altLang="en-US" sz="2800" dirty="0">
              <a:solidFill>
                <a:schemeClr val="tx1">
                  <a:lumMod val="75000"/>
                  <a:lumOff val="25000"/>
                </a:schemeClr>
              </a:solidFill>
              <a:latin typeface="SassoonPrimaryInfant" pitchFamily="2" charset="0"/>
            </a:endParaRPr>
          </a:p>
          <a:p>
            <a:pPr marL="0" indent="0" eaLnBrk="1" fontAlgn="auto" hangingPunct="1">
              <a:spcAft>
                <a:spcPts val="0"/>
              </a:spcAft>
              <a:buFont typeface="Wingdings 3" panose="05040102010807070707" pitchFamily="18" charset="2"/>
              <a:buNone/>
              <a:defRPr/>
            </a:pPr>
            <a:r>
              <a:rPr lang="en-GB" altLang="en-US" sz="2800" dirty="0">
                <a:solidFill>
                  <a:schemeClr val="tx1">
                    <a:lumMod val="75000"/>
                    <a:lumOff val="25000"/>
                  </a:schemeClr>
                </a:solidFill>
                <a:latin typeface="SassoonPrimaryInfant" pitchFamily="2" charset="0"/>
              </a:rPr>
              <a:t>Thank you</a:t>
            </a:r>
          </a:p>
          <a:p>
            <a:pPr marL="0" indent="0" eaLnBrk="1" fontAlgn="auto" hangingPunct="1">
              <a:spcAft>
                <a:spcPts val="0"/>
              </a:spcAft>
              <a:buFont typeface="Wingdings 3" panose="05040102010807070707" pitchFamily="18" charset="2"/>
              <a:buNone/>
              <a:defRPr/>
            </a:pPr>
            <a:endParaRPr lang="en-GB" altLang="en-US" sz="2800" dirty="0">
              <a:solidFill>
                <a:schemeClr val="tx1">
                  <a:lumMod val="75000"/>
                  <a:lumOff val="25000"/>
                </a:schemeClr>
              </a:solidFill>
              <a:latin typeface="SassoonPrimaryInfant" pitchFamily="2" charset="0"/>
            </a:endParaRPr>
          </a:p>
        </p:txBody>
      </p:sp>
      <p:pic>
        <p:nvPicPr>
          <p:cNvPr id="28675" name="Picture 3">
            <a:extLst>
              <a:ext uri="{FF2B5EF4-FFF2-40B4-BE49-F238E27FC236}">
                <a16:creationId xmlns:a16="http://schemas.microsoft.com/office/drawing/2014/main" id="{987A97AB-EC6B-8266-B542-FA90C9B1664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62863" y="49213"/>
            <a:ext cx="1300162" cy="142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Facet</Template>
  <TotalTime>2523</TotalTime>
  <Words>956</Words>
  <Application>Microsoft Office PowerPoint</Application>
  <PresentationFormat>On-screen Show (4:3)</PresentationFormat>
  <Paragraphs>150</Paragraphs>
  <Slides>21</Slides>
  <Notes>1</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21</vt:i4>
      </vt:variant>
    </vt:vector>
  </HeadingPairs>
  <TitlesOfParts>
    <vt:vector size="33" baseType="lpstr">
      <vt:lpstr>Trebuchet MS</vt:lpstr>
      <vt:lpstr>Arial</vt:lpstr>
      <vt:lpstr>Wingdings 3</vt:lpstr>
      <vt:lpstr>Calibri</vt:lpstr>
      <vt:lpstr>Times New Roman</vt:lpstr>
      <vt:lpstr>SassoonCRInfantMedium</vt:lpstr>
      <vt:lpstr>SassoonPrimaryInfant</vt:lpstr>
      <vt:lpstr>Courier New</vt:lpstr>
      <vt:lpstr>Wingdings</vt:lpstr>
      <vt:lpstr>SassoonPrimaryType</vt:lpstr>
      <vt:lpstr>Comic Sans MS</vt:lpstr>
      <vt:lpstr>Facet</vt:lpstr>
      <vt:lpstr> Primary 3 Curriculum 2022/23 </vt:lpstr>
      <vt:lpstr>Overview</vt:lpstr>
      <vt:lpstr>Curriculum</vt:lpstr>
      <vt:lpstr>Literacy </vt:lpstr>
      <vt:lpstr>Literacy </vt:lpstr>
      <vt:lpstr>Literacy </vt:lpstr>
      <vt:lpstr>Phonics </vt:lpstr>
      <vt:lpstr>Mathematics and Numeracy</vt:lpstr>
      <vt:lpstr>Mathematics and Numeracy</vt:lpstr>
      <vt:lpstr>PowerPoint Presentation</vt:lpstr>
      <vt:lpstr>ICT</vt:lpstr>
      <vt:lpstr>World Around Us</vt:lpstr>
      <vt:lpstr>The Arts</vt:lpstr>
      <vt:lpstr>Grow In Love &amp; PDMU  </vt:lpstr>
      <vt:lpstr>Activity Based Learning</vt:lpstr>
      <vt:lpstr>P.E</vt:lpstr>
      <vt:lpstr>Homework</vt:lpstr>
      <vt:lpstr>Break and Lunch </vt:lpstr>
      <vt:lpstr>Developing Independence</vt:lpstr>
      <vt:lpstr>Positive Behaviour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dc:title>
  <dc:creator>Carleen Molloy</dc:creator>
  <cp:lastModifiedBy>T Mcdowell</cp:lastModifiedBy>
  <cp:revision>116</cp:revision>
  <cp:lastPrinted>2019-09-17T07:47:15Z</cp:lastPrinted>
  <dcterms:created xsi:type="dcterms:W3CDTF">2007-10-01T18:05:28Z</dcterms:created>
  <dcterms:modified xsi:type="dcterms:W3CDTF">2023-10-18T13:48:55Z</dcterms:modified>
</cp:coreProperties>
</file>